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752"/>
    <a:srgbClr val="F0C76B"/>
    <a:srgbClr val="FFDD39"/>
    <a:srgbClr val="FFE11B"/>
    <a:srgbClr val="FFD579"/>
    <a:srgbClr val="FFFD78"/>
    <a:srgbClr val="6600CC"/>
    <a:srgbClr val="0066FF"/>
    <a:srgbClr val="0099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8B305-7D69-4FF4-AE8A-074B4FA331D6}" v="14" dt="2025-07-31T13:10:08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20" y="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na Scholefield" userId="162b3ea3-60a8-4601-9945-6b2d72eaff34" providerId="ADAL" clId="{2EE8B305-7D69-4FF4-AE8A-074B4FA331D6}"/>
    <pc:docChg chg="modSld">
      <pc:chgData name="Davina Scholefield" userId="162b3ea3-60a8-4601-9945-6b2d72eaff34" providerId="ADAL" clId="{2EE8B305-7D69-4FF4-AE8A-074B4FA331D6}" dt="2025-07-31T13:10:08.909" v="22" actId="20577"/>
      <pc:docMkLst>
        <pc:docMk/>
      </pc:docMkLst>
      <pc:sldChg chg="modSp mod">
        <pc:chgData name="Davina Scholefield" userId="162b3ea3-60a8-4601-9945-6b2d72eaff34" providerId="ADAL" clId="{2EE8B305-7D69-4FF4-AE8A-074B4FA331D6}" dt="2025-07-31T13:10:08.909" v="22" actId="20577"/>
        <pc:sldMkLst>
          <pc:docMk/>
          <pc:sldMk cId="4280602848" sldId="256"/>
        </pc:sldMkLst>
        <pc:spChg chg="mod">
          <ac:chgData name="Davina Scholefield" userId="162b3ea3-60a8-4601-9945-6b2d72eaff34" providerId="ADAL" clId="{2EE8B305-7D69-4FF4-AE8A-074B4FA331D6}" dt="2025-07-31T13:09:55.636" v="19" actId="20577"/>
          <ac:spMkLst>
            <pc:docMk/>
            <pc:sldMk cId="4280602848" sldId="256"/>
            <ac:spMk id="3" creationId="{D821DA13-5AFE-594B-AFFF-53A3BFC4AE71}"/>
          </ac:spMkLst>
        </pc:spChg>
        <pc:graphicFrameChg chg="mod">
          <ac:chgData name="Davina Scholefield" userId="162b3ea3-60a8-4601-9945-6b2d72eaff34" providerId="ADAL" clId="{2EE8B305-7D69-4FF4-AE8A-074B4FA331D6}" dt="2025-07-31T13:10:08.909" v="22" actId="20577"/>
          <ac:graphicFrameMkLst>
            <pc:docMk/>
            <pc:sldMk cId="4280602848" sldId="256"/>
            <ac:graphicFrameMk id="5" creationId="{E4F27535-A15F-4A2B-95B5-2BB13EA1507A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0E0D4B-2186-4460-9F1E-BB50B0C797AF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00BC2F1-1981-4E0C-92EA-DA2EC42104D5}">
      <dgm:prSet phldrT="[Text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GB" sz="1800" b="1" dirty="0">
              <a:solidFill>
                <a:schemeClr val="bg1"/>
              </a:solidFill>
            </a:rPr>
            <a:t>Division Commissioner</a:t>
          </a:r>
        </a:p>
      </dgm:t>
    </dgm:pt>
    <dgm:pt modelId="{58AD65BE-07DB-43F0-AAB7-72713CA1FEB7}" type="parTrans" cxnId="{75A60E1A-9380-4BD8-B12F-23048F2EEF33}">
      <dgm:prSet/>
      <dgm:spPr/>
      <dgm:t>
        <a:bodyPr/>
        <a:lstStyle/>
        <a:p>
          <a:endParaRPr lang="en-GB"/>
        </a:p>
      </dgm:t>
    </dgm:pt>
    <dgm:pt modelId="{0AD8CE20-6D2C-4182-A903-DE894DEA9FD7}" type="sibTrans" cxnId="{75A60E1A-9380-4BD8-B12F-23048F2EEF33}">
      <dgm:prSet/>
      <dgm:spPr/>
      <dgm:t>
        <a:bodyPr/>
        <a:lstStyle/>
        <a:p>
          <a:endParaRPr lang="en-GB"/>
        </a:p>
      </dgm:t>
    </dgm:pt>
    <dgm:pt modelId="{E799F540-C02D-47CD-8444-089F1FB36072}">
      <dgm:prSet phldrT="[Text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600" b="1" dirty="0"/>
            <a:t>Deputy Division Commissioner</a:t>
          </a:r>
        </a:p>
      </dgm:t>
    </dgm:pt>
    <dgm:pt modelId="{DCBF9B56-330A-4159-BB8B-C3907D7C779F}" type="parTrans" cxnId="{C8D0FD01-80CF-474D-9B8C-AEEC20F2E7C1}">
      <dgm:prSet/>
      <dgm:spPr/>
      <dgm:t>
        <a:bodyPr/>
        <a:lstStyle/>
        <a:p>
          <a:endParaRPr lang="en-GB"/>
        </a:p>
      </dgm:t>
    </dgm:pt>
    <dgm:pt modelId="{3A188B6D-28DD-4579-B3A3-CE89434FA289}" type="sibTrans" cxnId="{C8D0FD01-80CF-474D-9B8C-AEEC20F2E7C1}">
      <dgm:prSet/>
      <dgm:spPr/>
      <dgm:t>
        <a:bodyPr/>
        <a:lstStyle/>
        <a:p>
          <a:endParaRPr lang="en-GB"/>
        </a:p>
      </dgm:t>
    </dgm:pt>
    <dgm:pt modelId="{9D4BAAE1-015F-4209-8254-920C90061082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600" b="1" dirty="0">
              <a:solidFill>
                <a:schemeClr val="tx1"/>
              </a:solidFill>
            </a:rPr>
            <a:t>Deputy Division Commissioner</a:t>
          </a:r>
        </a:p>
      </dgm:t>
    </dgm:pt>
    <dgm:pt modelId="{BE205E69-17B1-4A26-BF50-5BA145F7F752}" type="parTrans" cxnId="{BCDC8CA5-865B-43F8-AD27-ABE9DD122AA7}">
      <dgm:prSet/>
      <dgm:spPr/>
      <dgm:t>
        <a:bodyPr/>
        <a:lstStyle/>
        <a:p>
          <a:endParaRPr lang="en-GB"/>
        </a:p>
      </dgm:t>
    </dgm:pt>
    <dgm:pt modelId="{B916D994-3D54-4B7B-9394-415DDDCDC294}" type="sibTrans" cxnId="{BCDC8CA5-865B-43F8-AD27-ABE9DD122AA7}">
      <dgm:prSet/>
      <dgm:spPr/>
      <dgm:t>
        <a:bodyPr/>
        <a:lstStyle/>
        <a:p>
          <a:endParaRPr lang="en-GB"/>
        </a:p>
      </dgm:t>
    </dgm:pt>
    <dgm:pt modelId="{502368B2-5E68-468D-99D1-52589AD5CBF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GB" sz="1600" b="1" dirty="0">
              <a:solidFill>
                <a:schemeClr val="tx1"/>
              </a:solidFill>
            </a:rPr>
            <a:t>Division Treasurer</a:t>
          </a:r>
        </a:p>
      </dgm:t>
    </dgm:pt>
    <dgm:pt modelId="{41273142-E452-4773-82FA-E0F29DA18C3F}" type="parTrans" cxnId="{0DFD15CB-527D-4EA5-A33F-3396F735085E}">
      <dgm:prSet/>
      <dgm:spPr/>
      <dgm:t>
        <a:bodyPr/>
        <a:lstStyle/>
        <a:p>
          <a:endParaRPr lang="en-GB"/>
        </a:p>
      </dgm:t>
    </dgm:pt>
    <dgm:pt modelId="{A92872FF-7D2C-4B83-A635-DB91FC442ADE}" type="sibTrans" cxnId="{0DFD15CB-527D-4EA5-A33F-3396F735085E}">
      <dgm:prSet/>
      <dgm:spPr/>
      <dgm:t>
        <a:bodyPr/>
        <a:lstStyle/>
        <a:p>
          <a:endParaRPr lang="en-GB"/>
        </a:p>
      </dgm:t>
    </dgm:pt>
    <dgm:pt modelId="{64CB8398-9356-4705-A91B-D219C9B1DB2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GB" sz="1600" b="1" dirty="0">
              <a:solidFill>
                <a:schemeClr val="bg1"/>
              </a:solidFill>
            </a:rPr>
            <a:t>Membership Growth Co-Ordinator</a:t>
          </a:r>
        </a:p>
      </dgm:t>
    </dgm:pt>
    <dgm:pt modelId="{2DC77A87-0F2C-4ABA-9C83-4A3BA8418522}" type="parTrans" cxnId="{21A7D2B2-99DF-49BB-9407-FD003DED2CC1}">
      <dgm:prSet/>
      <dgm:spPr/>
      <dgm:t>
        <a:bodyPr/>
        <a:lstStyle/>
        <a:p>
          <a:endParaRPr lang="en-GB"/>
        </a:p>
      </dgm:t>
    </dgm:pt>
    <dgm:pt modelId="{266F6823-6E26-4BD7-A9ED-CF04F485D6EE}" type="sibTrans" cxnId="{21A7D2B2-99DF-49BB-9407-FD003DED2CC1}">
      <dgm:prSet/>
      <dgm:spPr/>
      <dgm:t>
        <a:bodyPr/>
        <a:lstStyle/>
        <a:p>
          <a:endParaRPr lang="en-GB"/>
        </a:p>
      </dgm:t>
    </dgm:pt>
    <dgm:pt modelId="{F09513BB-CE53-4E71-B216-CD5C44F5DE51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GB" b="1" dirty="0"/>
            <a:t>Division ID Verifiers</a:t>
          </a:r>
        </a:p>
      </dgm:t>
    </dgm:pt>
    <dgm:pt modelId="{29EF2D23-C3FA-4C53-87B5-1BC93BAC5DDE}" type="parTrans" cxnId="{AEDD3A6D-D1FD-4C36-9377-F884DC1DD534}">
      <dgm:prSet/>
      <dgm:spPr/>
      <dgm:t>
        <a:bodyPr/>
        <a:lstStyle/>
        <a:p>
          <a:endParaRPr lang="en-GB"/>
        </a:p>
      </dgm:t>
    </dgm:pt>
    <dgm:pt modelId="{961322C8-DFDC-466D-827C-D3198472B317}" type="sibTrans" cxnId="{AEDD3A6D-D1FD-4C36-9377-F884DC1DD534}">
      <dgm:prSet/>
      <dgm:spPr/>
      <dgm:t>
        <a:bodyPr/>
        <a:lstStyle/>
        <a:p>
          <a:endParaRPr lang="en-GB"/>
        </a:p>
      </dgm:t>
    </dgm:pt>
    <dgm:pt modelId="{3BDDE33F-AE72-4E89-9DD2-E44D2588FF84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GB" b="1" dirty="0"/>
            <a:t>New Volunteer Enquiries</a:t>
          </a:r>
        </a:p>
      </dgm:t>
    </dgm:pt>
    <dgm:pt modelId="{C6D693C6-307D-4E19-BDFD-E12391D44EF3}" type="parTrans" cxnId="{49334906-8003-49A6-9C6F-5A204344FBC9}">
      <dgm:prSet/>
      <dgm:spPr/>
      <dgm:t>
        <a:bodyPr/>
        <a:lstStyle/>
        <a:p>
          <a:endParaRPr lang="en-GB"/>
        </a:p>
      </dgm:t>
    </dgm:pt>
    <dgm:pt modelId="{D84663E7-3756-4823-841A-1767E25A0FC2}" type="sibTrans" cxnId="{49334906-8003-49A6-9C6F-5A204344FBC9}">
      <dgm:prSet/>
      <dgm:spPr/>
      <dgm:t>
        <a:bodyPr/>
        <a:lstStyle/>
        <a:p>
          <a:endParaRPr lang="en-GB"/>
        </a:p>
      </dgm:t>
    </dgm:pt>
    <dgm:pt modelId="{1E5CFF8B-BF0D-43DB-B60A-75C2F18D0EBC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/>
            <a:t>RENS</a:t>
          </a:r>
        </a:p>
      </dgm:t>
    </dgm:pt>
    <dgm:pt modelId="{7DA3A78E-82DA-45C6-80D8-87481D5559AE}" type="parTrans" cxnId="{F77A3901-E57E-410D-B0F4-2F22914879A1}">
      <dgm:prSet/>
      <dgm:spPr/>
      <dgm:t>
        <a:bodyPr/>
        <a:lstStyle/>
        <a:p>
          <a:endParaRPr lang="en-GB"/>
        </a:p>
      </dgm:t>
    </dgm:pt>
    <dgm:pt modelId="{63D15F9D-3CA1-4E1F-8C7E-A6EADB28F80C}" type="sibTrans" cxnId="{F77A3901-E57E-410D-B0F4-2F22914879A1}">
      <dgm:prSet/>
      <dgm:spPr/>
      <dgm:t>
        <a:bodyPr/>
        <a:lstStyle/>
        <a:p>
          <a:endParaRPr lang="en-GB"/>
        </a:p>
      </dgm:t>
    </dgm:pt>
    <dgm:pt modelId="{24D9386B-3C45-4564-9724-2BA02ECDEEF8}">
      <dgm:prSet phldrT="[Text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10160" tIns="10160" rIns="10160" bIns="10160" numCol="1" spcCol="1270" anchor="ctr" anchorCtr="0"/>
        <a:lstStyle/>
        <a:p>
          <a:r>
            <a:rPr lang="en-GB" sz="16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Rainbow</a:t>
          </a:r>
          <a:r>
            <a:rPr lang="en-GB" sz="1600" kern="1200" dirty="0">
              <a:solidFill>
                <a:schemeClr val="bg1"/>
              </a:solidFill>
            </a:rPr>
            <a:t> Units Support</a:t>
          </a:r>
        </a:p>
      </dgm:t>
    </dgm:pt>
    <dgm:pt modelId="{274645B1-AE78-4167-91F2-470D2EE59AEE}" type="parTrans" cxnId="{1B3D5D42-CC48-4F9E-815F-FA2D1E25B6B0}">
      <dgm:prSet/>
      <dgm:spPr/>
      <dgm:t>
        <a:bodyPr/>
        <a:lstStyle/>
        <a:p>
          <a:endParaRPr lang="en-GB"/>
        </a:p>
      </dgm:t>
    </dgm:pt>
    <dgm:pt modelId="{3DAF8AA6-5BBF-4132-B96F-552ED6E3C029}" type="sibTrans" cxnId="{1B3D5D42-CC48-4F9E-815F-FA2D1E25B6B0}">
      <dgm:prSet/>
      <dgm:spPr/>
      <dgm:t>
        <a:bodyPr/>
        <a:lstStyle/>
        <a:p>
          <a:endParaRPr lang="en-GB"/>
        </a:p>
      </dgm:t>
    </dgm:pt>
    <dgm:pt modelId="{DE9CB24F-D914-4668-ABCB-024ECE92EBCB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10160" tIns="10160" rIns="10160" bIns="10160" numCol="1" spcCol="1270" anchor="ctr" anchorCtr="0"/>
        <a:lstStyle/>
        <a:p>
          <a:r>
            <a:rPr lang="en-GB" sz="1600" kern="1200" dirty="0">
              <a:solidFill>
                <a:schemeClr val="tx1"/>
              </a:solidFill>
            </a:rPr>
            <a:t>Brownie Units </a:t>
          </a:r>
          <a:r>
            <a:rPr lang="en-GB" sz="160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Support</a:t>
          </a:r>
        </a:p>
      </dgm:t>
    </dgm:pt>
    <dgm:pt modelId="{ECC4BDA7-22D6-4106-88BF-7E3A859246CB}" type="parTrans" cxnId="{E6942A93-2840-4F58-AB79-8246240DB6AD}">
      <dgm:prSet/>
      <dgm:spPr/>
      <dgm:t>
        <a:bodyPr/>
        <a:lstStyle/>
        <a:p>
          <a:endParaRPr lang="en-GB"/>
        </a:p>
      </dgm:t>
    </dgm:pt>
    <dgm:pt modelId="{BD77762B-9693-4766-9FF1-90582FD64E0C}" type="sibTrans" cxnId="{E6942A93-2840-4F58-AB79-8246240DB6AD}">
      <dgm:prSet/>
      <dgm:spPr/>
      <dgm:t>
        <a:bodyPr/>
        <a:lstStyle/>
        <a:p>
          <a:endParaRPr lang="en-GB"/>
        </a:p>
      </dgm:t>
    </dgm:pt>
    <dgm:pt modelId="{4A89AC44-B5B1-49D3-B73D-EF8B093F6807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LDP Forms</a:t>
          </a:r>
        </a:p>
      </dgm:t>
    </dgm:pt>
    <dgm:pt modelId="{DA217F64-3FDA-4E71-BC64-3DFB799B2E1A}" type="parTrans" cxnId="{2575E098-8FE1-4B53-8EC7-349E30A13A60}">
      <dgm:prSet/>
      <dgm:spPr/>
      <dgm:t>
        <a:bodyPr/>
        <a:lstStyle/>
        <a:p>
          <a:endParaRPr lang="en-GB"/>
        </a:p>
      </dgm:t>
    </dgm:pt>
    <dgm:pt modelId="{3A496547-B558-48C8-8572-20D42D282D9F}" type="sibTrans" cxnId="{2575E098-8FE1-4B53-8EC7-349E30A13A60}">
      <dgm:prSet/>
      <dgm:spPr/>
      <dgm:t>
        <a:bodyPr/>
        <a:lstStyle/>
        <a:p>
          <a:endParaRPr lang="en-GB"/>
        </a:p>
      </dgm:t>
    </dgm:pt>
    <dgm:pt modelId="{0DF7C694-A91F-4576-8234-06D7B6C3BF7C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sz="1600" dirty="0">
              <a:solidFill>
                <a:schemeClr val="tx1"/>
              </a:solidFill>
            </a:rPr>
            <a:t>LQ / YLQ Support</a:t>
          </a:r>
        </a:p>
      </dgm:t>
    </dgm:pt>
    <dgm:pt modelId="{E7DE3FBB-85F9-40D1-824C-553DD46FF571}" type="parTrans" cxnId="{4DAA8035-9097-4DA5-94E5-7F455E5F1248}">
      <dgm:prSet/>
      <dgm:spPr/>
      <dgm:t>
        <a:bodyPr/>
        <a:lstStyle/>
        <a:p>
          <a:endParaRPr lang="en-GB"/>
        </a:p>
      </dgm:t>
    </dgm:pt>
    <dgm:pt modelId="{6D2D524B-D93E-4901-AD50-7035FEE12397}" type="sibTrans" cxnId="{4DAA8035-9097-4DA5-94E5-7F455E5F1248}">
      <dgm:prSet/>
      <dgm:spPr/>
      <dgm:t>
        <a:bodyPr/>
        <a:lstStyle/>
        <a:p>
          <a:endParaRPr lang="en-GB"/>
        </a:p>
      </dgm:t>
    </dgm:pt>
    <dgm:pt modelId="{87698674-FA4E-4524-86E4-7A97D895C84D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YE Accounts Checking &amp; Support</a:t>
          </a:r>
        </a:p>
      </dgm:t>
    </dgm:pt>
    <dgm:pt modelId="{B02ED27E-1042-45DE-B278-8E684D0E7A74}" type="parTrans" cxnId="{D73A21D4-F25C-4CD6-B946-7F38353F9A8C}">
      <dgm:prSet/>
      <dgm:spPr/>
      <dgm:t>
        <a:bodyPr/>
        <a:lstStyle/>
        <a:p>
          <a:endParaRPr lang="en-GB"/>
        </a:p>
      </dgm:t>
    </dgm:pt>
    <dgm:pt modelId="{9B151A9F-EB86-4BDE-9F85-70EF747D0BE7}" type="sibTrans" cxnId="{D73A21D4-F25C-4CD6-B946-7F38353F9A8C}">
      <dgm:prSet/>
      <dgm:spPr/>
      <dgm:t>
        <a:bodyPr/>
        <a:lstStyle/>
        <a:p>
          <a:endParaRPr lang="en-GB"/>
        </a:p>
      </dgm:t>
    </dgm:pt>
    <dgm:pt modelId="{6E590413-AA14-4364-8D08-F09ED70F0F00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GB" b="1" dirty="0">
              <a:solidFill>
                <a:schemeClr val="tx1"/>
              </a:solidFill>
            </a:rPr>
            <a:t>Annual Subscription Support</a:t>
          </a:r>
        </a:p>
      </dgm:t>
    </dgm:pt>
    <dgm:pt modelId="{B8098BCB-AE50-49E8-A752-9C90FAA4F386}" type="parTrans" cxnId="{AFFEDC44-6695-459D-9B53-4EB0C310515A}">
      <dgm:prSet/>
      <dgm:spPr/>
      <dgm:t>
        <a:bodyPr/>
        <a:lstStyle/>
        <a:p>
          <a:endParaRPr lang="en-GB"/>
        </a:p>
      </dgm:t>
    </dgm:pt>
    <dgm:pt modelId="{E19DCB0D-C1C9-43F0-AEB5-CE42E77A4262}" type="sibTrans" cxnId="{AFFEDC44-6695-459D-9B53-4EB0C310515A}">
      <dgm:prSet/>
      <dgm:spPr/>
      <dgm:t>
        <a:bodyPr/>
        <a:lstStyle/>
        <a:p>
          <a:endParaRPr lang="en-GB"/>
        </a:p>
      </dgm:t>
    </dgm:pt>
    <dgm:pt modelId="{0ED5C6A6-8363-474A-AFCB-459DD3C26699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GB" sz="1600" b="1" dirty="0"/>
            <a:t>Assistant Division Commissioner</a:t>
          </a:r>
        </a:p>
        <a:p>
          <a:r>
            <a:rPr lang="en-GB" sz="1600" dirty="0"/>
            <a:t> </a:t>
          </a:r>
        </a:p>
      </dgm:t>
    </dgm:pt>
    <dgm:pt modelId="{BB2D2B7E-A93E-A84E-AD80-53B1ACDA83B1}" type="parTrans" cxnId="{52D5BEAB-997A-DC40-BEF1-C79DB7D4C657}">
      <dgm:prSet/>
      <dgm:spPr/>
      <dgm:t>
        <a:bodyPr/>
        <a:lstStyle/>
        <a:p>
          <a:endParaRPr lang="en-GB"/>
        </a:p>
      </dgm:t>
    </dgm:pt>
    <dgm:pt modelId="{F58BDBE3-184E-134C-954C-2902487D64CC}" type="sibTrans" cxnId="{52D5BEAB-997A-DC40-BEF1-C79DB7D4C657}">
      <dgm:prSet/>
      <dgm:spPr/>
      <dgm:t>
        <a:bodyPr/>
        <a:lstStyle/>
        <a:p>
          <a:endParaRPr lang="en-GB"/>
        </a:p>
      </dgm:t>
    </dgm:pt>
    <dgm:pt modelId="{32640306-891C-C942-88FB-18B73E9F3FF4}">
      <dgm:prSet phldrT="[Text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GB" b="1" dirty="0"/>
            <a:t>Guide / Ranger Units Support</a:t>
          </a:r>
        </a:p>
      </dgm:t>
    </dgm:pt>
    <dgm:pt modelId="{5A0D5659-7DC3-3D47-A916-7F4DC509DB00}" type="parTrans" cxnId="{3137B0D9-3528-E545-AD73-7C376518ED33}">
      <dgm:prSet/>
      <dgm:spPr/>
      <dgm:t>
        <a:bodyPr/>
        <a:lstStyle/>
        <a:p>
          <a:endParaRPr lang="en-GB"/>
        </a:p>
      </dgm:t>
    </dgm:pt>
    <dgm:pt modelId="{F0CAB1F5-992C-7E43-BE82-C6E661807A8F}" type="sibTrans" cxnId="{3137B0D9-3528-E545-AD73-7C376518ED33}">
      <dgm:prSet/>
      <dgm:spPr/>
      <dgm:t>
        <a:bodyPr/>
        <a:lstStyle/>
        <a:p>
          <a:endParaRPr lang="en-GB"/>
        </a:p>
      </dgm:t>
    </dgm:pt>
    <dgm:pt modelId="{770E7FE4-7241-2A45-A6A8-A13D6D1EB6C1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/>
            <a:t>GAW Support</a:t>
          </a:r>
        </a:p>
      </dgm:t>
    </dgm:pt>
    <dgm:pt modelId="{0264DDF5-BC76-0B46-8091-22FF9AA996B5}" type="parTrans" cxnId="{969EC560-1368-6548-9DA6-CA2E39FE21A0}">
      <dgm:prSet/>
      <dgm:spPr/>
      <dgm:t>
        <a:bodyPr/>
        <a:lstStyle/>
        <a:p>
          <a:endParaRPr lang="en-GB"/>
        </a:p>
      </dgm:t>
    </dgm:pt>
    <dgm:pt modelId="{1831B1BC-7739-6546-B238-E9CC669265B6}" type="sibTrans" cxnId="{969EC560-1368-6548-9DA6-CA2E39FE21A0}">
      <dgm:prSet/>
      <dgm:spPr/>
      <dgm:t>
        <a:bodyPr/>
        <a:lstStyle/>
        <a:p>
          <a:endParaRPr lang="en-GB"/>
        </a:p>
      </dgm:t>
    </dgm:pt>
    <dgm:pt modelId="{6FEEB28F-BCB0-45A2-9A14-D787B8DDF2B1}" type="pres">
      <dgm:prSet presAssocID="{470E0D4B-2186-4460-9F1E-BB50B0C797A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A5315F-91D2-478D-8122-91C302D4DAD9}" type="pres">
      <dgm:prSet presAssocID="{800BC2F1-1981-4E0C-92EA-DA2EC42104D5}" presName="hierRoot1" presStyleCnt="0">
        <dgm:presLayoutVars>
          <dgm:hierBranch val="init"/>
        </dgm:presLayoutVars>
      </dgm:prSet>
      <dgm:spPr/>
    </dgm:pt>
    <dgm:pt modelId="{5B46373E-0AB1-49E1-8A0C-26C4686B6630}" type="pres">
      <dgm:prSet presAssocID="{800BC2F1-1981-4E0C-92EA-DA2EC42104D5}" presName="rootComposite1" presStyleCnt="0"/>
      <dgm:spPr/>
    </dgm:pt>
    <dgm:pt modelId="{8BB1ECFF-4668-49FF-B313-17094FE9876A}" type="pres">
      <dgm:prSet presAssocID="{800BC2F1-1981-4E0C-92EA-DA2EC42104D5}" presName="rootText1" presStyleLbl="node0" presStyleIdx="0" presStyleCnt="1" custScaleX="162061">
        <dgm:presLayoutVars>
          <dgm:chPref val="3"/>
        </dgm:presLayoutVars>
      </dgm:prSet>
      <dgm:spPr/>
    </dgm:pt>
    <dgm:pt modelId="{5EF3B293-5291-4B27-B747-CBC47260CCB6}" type="pres">
      <dgm:prSet presAssocID="{800BC2F1-1981-4E0C-92EA-DA2EC42104D5}" presName="rootConnector1" presStyleLbl="node1" presStyleIdx="0" presStyleCnt="0"/>
      <dgm:spPr/>
    </dgm:pt>
    <dgm:pt modelId="{4571AC1D-DC95-4ED7-9F7C-B04E783FAB4E}" type="pres">
      <dgm:prSet presAssocID="{800BC2F1-1981-4E0C-92EA-DA2EC42104D5}" presName="hierChild2" presStyleCnt="0"/>
      <dgm:spPr/>
    </dgm:pt>
    <dgm:pt modelId="{2E1E192C-D570-4C97-9380-B940F09D49E0}" type="pres">
      <dgm:prSet presAssocID="{BE205E69-17B1-4A26-BF50-5BA145F7F752}" presName="Name37" presStyleLbl="parChTrans1D2" presStyleIdx="0" presStyleCnt="5"/>
      <dgm:spPr/>
    </dgm:pt>
    <dgm:pt modelId="{7075BE02-FF36-45FB-A298-6F73DEC2A29D}" type="pres">
      <dgm:prSet presAssocID="{9D4BAAE1-015F-4209-8254-920C90061082}" presName="hierRoot2" presStyleCnt="0">
        <dgm:presLayoutVars>
          <dgm:hierBranch val="init"/>
        </dgm:presLayoutVars>
      </dgm:prSet>
      <dgm:spPr/>
    </dgm:pt>
    <dgm:pt modelId="{22347792-2899-4DD0-92E6-2E4EACA3385F}" type="pres">
      <dgm:prSet presAssocID="{9D4BAAE1-015F-4209-8254-920C90061082}" presName="rootComposite" presStyleCnt="0"/>
      <dgm:spPr/>
    </dgm:pt>
    <dgm:pt modelId="{C8D0E7D5-B317-4117-A699-5774D7ABA546}" type="pres">
      <dgm:prSet presAssocID="{9D4BAAE1-015F-4209-8254-920C90061082}" presName="rootText" presStyleLbl="node2" presStyleIdx="0" presStyleCnt="5" custScaleX="116432">
        <dgm:presLayoutVars>
          <dgm:chPref val="3"/>
        </dgm:presLayoutVars>
      </dgm:prSet>
      <dgm:spPr/>
    </dgm:pt>
    <dgm:pt modelId="{F2342AC7-C538-487B-98C2-706B7DCFE8F1}" type="pres">
      <dgm:prSet presAssocID="{9D4BAAE1-015F-4209-8254-920C90061082}" presName="rootConnector" presStyleLbl="node2" presStyleIdx="0" presStyleCnt="5"/>
      <dgm:spPr/>
    </dgm:pt>
    <dgm:pt modelId="{E1F433AE-9C6E-477A-B4D0-1D062CC09334}" type="pres">
      <dgm:prSet presAssocID="{9D4BAAE1-015F-4209-8254-920C90061082}" presName="hierChild4" presStyleCnt="0"/>
      <dgm:spPr/>
    </dgm:pt>
    <dgm:pt modelId="{CAC6CA78-7CAE-4161-8C7D-F1D0D246D8B5}" type="pres">
      <dgm:prSet presAssocID="{E7DE3FBB-85F9-40D1-824C-553DD46FF571}" presName="Name37" presStyleLbl="parChTrans1D3" presStyleIdx="0" presStyleCnt="11"/>
      <dgm:spPr/>
    </dgm:pt>
    <dgm:pt modelId="{1F35F935-971B-4A11-A149-0CCCA42D32A1}" type="pres">
      <dgm:prSet presAssocID="{0DF7C694-A91F-4576-8234-06D7B6C3BF7C}" presName="hierRoot2" presStyleCnt="0">
        <dgm:presLayoutVars>
          <dgm:hierBranch val="init"/>
        </dgm:presLayoutVars>
      </dgm:prSet>
      <dgm:spPr/>
    </dgm:pt>
    <dgm:pt modelId="{6A796E02-DBB0-411B-8C5D-F1CE3A22FF3D}" type="pres">
      <dgm:prSet presAssocID="{0DF7C694-A91F-4576-8234-06D7B6C3BF7C}" presName="rootComposite" presStyleCnt="0"/>
      <dgm:spPr/>
    </dgm:pt>
    <dgm:pt modelId="{936231AD-DD00-4945-9AF3-6417175A3CEC}" type="pres">
      <dgm:prSet presAssocID="{0DF7C694-A91F-4576-8234-06D7B6C3BF7C}" presName="rootText" presStyleLbl="node3" presStyleIdx="0" presStyleCnt="11">
        <dgm:presLayoutVars>
          <dgm:chPref val="3"/>
        </dgm:presLayoutVars>
      </dgm:prSet>
      <dgm:spPr/>
    </dgm:pt>
    <dgm:pt modelId="{D89421E3-1E87-4638-B88C-4AC4BBC2A437}" type="pres">
      <dgm:prSet presAssocID="{0DF7C694-A91F-4576-8234-06D7B6C3BF7C}" presName="rootConnector" presStyleLbl="node3" presStyleIdx="0" presStyleCnt="11"/>
      <dgm:spPr/>
    </dgm:pt>
    <dgm:pt modelId="{537B50F8-C829-4E79-BB95-BE37F986CA92}" type="pres">
      <dgm:prSet presAssocID="{0DF7C694-A91F-4576-8234-06D7B6C3BF7C}" presName="hierChild4" presStyleCnt="0"/>
      <dgm:spPr/>
    </dgm:pt>
    <dgm:pt modelId="{80A34A53-47DB-443D-BEE3-0B1F1A4AE59B}" type="pres">
      <dgm:prSet presAssocID="{0DF7C694-A91F-4576-8234-06D7B6C3BF7C}" presName="hierChild5" presStyleCnt="0"/>
      <dgm:spPr/>
    </dgm:pt>
    <dgm:pt modelId="{A307D833-87A6-4D60-8EC8-AFA92D1E1436}" type="pres">
      <dgm:prSet presAssocID="{DA217F64-3FDA-4E71-BC64-3DFB799B2E1A}" presName="Name37" presStyleLbl="parChTrans1D3" presStyleIdx="1" presStyleCnt="11"/>
      <dgm:spPr/>
    </dgm:pt>
    <dgm:pt modelId="{3D9A5395-0C13-4281-AEA7-DD964D58DC72}" type="pres">
      <dgm:prSet presAssocID="{4A89AC44-B5B1-49D3-B73D-EF8B093F6807}" presName="hierRoot2" presStyleCnt="0">
        <dgm:presLayoutVars>
          <dgm:hierBranch val="init"/>
        </dgm:presLayoutVars>
      </dgm:prSet>
      <dgm:spPr/>
    </dgm:pt>
    <dgm:pt modelId="{0BBDF8CB-8559-45E9-AA5F-9E6F9F092C8A}" type="pres">
      <dgm:prSet presAssocID="{4A89AC44-B5B1-49D3-B73D-EF8B093F6807}" presName="rootComposite" presStyleCnt="0"/>
      <dgm:spPr/>
    </dgm:pt>
    <dgm:pt modelId="{6C3FFC68-CF64-4AC8-80F2-F35373A4531F}" type="pres">
      <dgm:prSet presAssocID="{4A89AC44-B5B1-49D3-B73D-EF8B093F6807}" presName="rootText" presStyleLbl="node3" presStyleIdx="1" presStyleCnt="11">
        <dgm:presLayoutVars>
          <dgm:chPref val="3"/>
        </dgm:presLayoutVars>
      </dgm:prSet>
      <dgm:spPr/>
    </dgm:pt>
    <dgm:pt modelId="{C40429AE-3CCF-475F-8252-6F5212807D4D}" type="pres">
      <dgm:prSet presAssocID="{4A89AC44-B5B1-49D3-B73D-EF8B093F6807}" presName="rootConnector" presStyleLbl="node3" presStyleIdx="1" presStyleCnt="11"/>
      <dgm:spPr/>
    </dgm:pt>
    <dgm:pt modelId="{8EEC7BE3-0271-439E-947E-16AF65242378}" type="pres">
      <dgm:prSet presAssocID="{4A89AC44-B5B1-49D3-B73D-EF8B093F6807}" presName="hierChild4" presStyleCnt="0"/>
      <dgm:spPr/>
    </dgm:pt>
    <dgm:pt modelId="{191D9517-BF95-44BA-AC42-3C4ECD982F20}" type="pres">
      <dgm:prSet presAssocID="{4A89AC44-B5B1-49D3-B73D-EF8B093F6807}" presName="hierChild5" presStyleCnt="0"/>
      <dgm:spPr/>
    </dgm:pt>
    <dgm:pt modelId="{7D10A0CF-F29C-47A3-8AEE-5FC93E10F7C4}" type="pres">
      <dgm:prSet presAssocID="{ECC4BDA7-22D6-4106-88BF-7E3A859246CB}" presName="Name37" presStyleLbl="parChTrans1D3" presStyleIdx="2" presStyleCnt="11"/>
      <dgm:spPr/>
    </dgm:pt>
    <dgm:pt modelId="{5D09F934-CC25-4BE7-ADBA-FF74DCEEF4F5}" type="pres">
      <dgm:prSet presAssocID="{DE9CB24F-D914-4668-ABCB-024ECE92EBCB}" presName="hierRoot2" presStyleCnt="0">
        <dgm:presLayoutVars>
          <dgm:hierBranch val="init"/>
        </dgm:presLayoutVars>
      </dgm:prSet>
      <dgm:spPr/>
    </dgm:pt>
    <dgm:pt modelId="{F47396F9-8AD5-4280-88FF-37E4749D1D25}" type="pres">
      <dgm:prSet presAssocID="{DE9CB24F-D914-4668-ABCB-024ECE92EBCB}" presName="rootComposite" presStyleCnt="0"/>
      <dgm:spPr/>
    </dgm:pt>
    <dgm:pt modelId="{2E49C913-4494-45C9-A951-E49A9E90D37A}" type="pres">
      <dgm:prSet presAssocID="{DE9CB24F-D914-4668-ABCB-024ECE92EBCB}" presName="rootText" presStyleLbl="node3" presStyleIdx="2" presStyleCnt="11">
        <dgm:presLayoutVars>
          <dgm:chPref val="3"/>
        </dgm:presLayoutVars>
      </dgm:prSet>
      <dgm:spPr>
        <a:xfrm>
          <a:off x="2474217" y="4607338"/>
          <a:ext cx="1622226" cy="811113"/>
        </a:xfrm>
        <a:prstGeom prst="rect">
          <a:avLst/>
        </a:prstGeom>
      </dgm:spPr>
    </dgm:pt>
    <dgm:pt modelId="{24A31000-663F-43EF-9389-3942632D3AA1}" type="pres">
      <dgm:prSet presAssocID="{DE9CB24F-D914-4668-ABCB-024ECE92EBCB}" presName="rootConnector" presStyleLbl="node3" presStyleIdx="2" presStyleCnt="11"/>
      <dgm:spPr/>
    </dgm:pt>
    <dgm:pt modelId="{5FF3B1D7-01C9-4BE6-890A-4BC73BABD457}" type="pres">
      <dgm:prSet presAssocID="{DE9CB24F-D914-4668-ABCB-024ECE92EBCB}" presName="hierChild4" presStyleCnt="0"/>
      <dgm:spPr/>
    </dgm:pt>
    <dgm:pt modelId="{A939FED0-E15F-41DB-A834-711AFFEA0429}" type="pres">
      <dgm:prSet presAssocID="{DE9CB24F-D914-4668-ABCB-024ECE92EBCB}" presName="hierChild5" presStyleCnt="0"/>
      <dgm:spPr/>
    </dgm:pt>
    <dgm:pt modelId="{FC585BF9-A9E5-471A-BCA4-A067304AF56D}" type="pres">
      <dgm:prSet presAssocID="{9D4BAAE1-015F-4209-8254-920C90061082}" presName="hierChild5" presStyleCnt="0"/>
      <dgm:spPr/>
    </dgm:pt>
    <dgm:pt modelId="{6A3DA133-5C93-402B-A463-E065D02A30BA}" type="pres">
      <dgm:prSet presAssocID="{DCBF9B56-330A-4159-BB8B-C3907D7C779F}" presName="Name37" presStyleLbl="parChTrans1D2" presStyleIdx="1" presStyleCnt="5"/>
      <dgm:spPr/>
    </dgm:pt>
    <dgm:pt modelId="{9D6ACB15-416E-4219-B91D-4C2ADE29F6BC}" type="pres">
      <dgm:prSet presAssocID="{E799F540-C02D-47CD-8444-089F1FB36072}" presName="hierRoot2" presStyleCnt="0">
        <dgm:presLayoutVars>
          <dgm:hierBranch val="init"/>
        </dgm:presLayoutVars>
      </dgm:prSet>
      <dgm:spPr/>
    </dgm:pt>
    <dgm:pt modelId="{7171376E-B74D-4721-A486-128E0CF69472}" type="pres">
      <dgm:prSet presAssocID="{E799F540-C02D-47CD-8444-089F1FB36072}" presName="rootComposite" presStyleCnt="0"/>
      <dgm:spPr/>
    </dgm:pt>
    <dgm:pt modelId="{6DC115EA-21F2-4D7B-B76C-00F68E64720C}" type="pres">
      <dgm:prSet presAssocID="{E799F540-C02D-47CD-8444-089F1FB36072}" presName="rootText" presStyleLbl="node2" presStyleIdx="1" presStyleCnt="5" custScaleX="116432">
        <dgm:presLayoutVars>
          <dgm:chPref val="3"/>
        </dgm:presLayoutVars>
      </dgm:prSet>
      <dgm:spPr/>
    </dgm:pt>
    <dgm:pt modelId="{AA55C45C-20B2-43CC-8430-27EADC1EBEA6}" type="pres">
      <dgm:prSet presAssocID="{E799F540-C02D-47CD-8444-089F1FB36072}" presName="rootConnector" presStyleLbl="node2" presStyleIdx="1" presStyleCnt="5"/>
      <dgm:spPr/>
    </dgm:pt>
    <dgm:pt modelId="{E9467B6D-B840-4B16-A46E-32584FC68D1A}" type="pres">
      <dgm:prSet presAssocID="{E799F540-C02D-47CD-8444-089F1FB36072}" presName="hierChild4" presStyleCnt="0"/>
      <dgm:spPr/>
    </dgm:pt>
    <dgm:pt modelId="{FBDF6F04-557A-3F44-B1D8-296CE0E22EB3}" type="pres">
      <dgm:prSet presAssocID="{0264DDF5-BC76-0B46-8091-22FF9AA996B5}" presName="Name37" presStyleLbl="parChTrans1D3" presStyleIdx="3" presStyleCnt="11"/>
      <dgm:spPr/>
    </dgm:pt>
    <dgm:pt modelId="{9A690461-69C2-BB48-982B-3C1A18E6F486}" type="pres">
      <dgm:prSet presAssocID="{770E7FE4-7241-2A45-A6A8-A13D6D1EB6C1}" presName="hierRoot2" presStyleCnt="0">
        <dgm:presLayoutVars>
          <dgm:hierBranch val="init"/>
        </dgm:presLayoutVars>
      </dgm:prSet>
      <dgm:spPr/>
    </dgm:pt>
    <dgm:pt modelId="{E242B2E5-7C51-FD49-88EE-C16DDEFF7D31}" type="pres">
      <dgm:prSet presAssocID="{770E7FE4-7241-2A45-A6A8-A13D6D1EB6C1}" presName="rootComposite" presStyleCnt="0"/>
      <dgm:spPr/>
    </dgm:pt>
    <dgm:pt modelId="{24C12C3A-8A0E-D745-8A2E-0FAE7B10C060}" type="pres">
      <dgm:prSet presAssocID="{770E7FE4-7241-2A45-A6A8-A13D6D1EB6C1}" presName="rootText" presStyleLbl="node3" presStyleIdx="3" presStyleCnt="11">
        <dgm:presLayoutVars>
          <dgm:chPref val="3"/>
        </dgm:presLayoutVars>
      </dgm:prSet>
      <dgm:spPr/>
    </dgm:pt>
    <dgm:pt modelId="{0757231D-AAD5-D949-A54D-0D45ABE34A9D}" type="pres">
      <dgm:prSet presAssocID="{770E7FE4-7241-2A45-A6A8-A13D6D1EB6C1}" presName="rootConnector" presStyleLbl="node3" presStyleIdx="3" presStyleCnt="11"/>
      <dgm:spPr/>
    </dgm:pt>
    <dgm:pt modelId="{E552F640-CA76-AD48-9895-B41B85DAF513}" type="pres">
      <dgm:prSet presAssocID="{770E7FE4-7241-2A45-A6A8-A13D6D1EB6C1}" presName="hierChild4" presStyleCnt="0"/>
      <dgm:spPr/>
    </dgm:pt>
    <dgm:pt modelId="{1F9D2DFA-65AE-7E48-AA6E-425D039A2C5E}" type="pres">
      <dgm:prSet presAssocID="{770E7FE4-7241-2A45-A6A8-A13D6D1EB6C1}" presName="hierChild5" presStyleCnt="0"/>
      <dgm:spPr/>
    </dgm:pt>
    <dgm:pt modelId="{D6C8A0C9-43E8-4C76-B26E-F96DC1B74C40}" type="pres">
      <dgm:prSet presAssocID="{7DA3A78E-82DA-45C6-80D8-87481D5559AE}" presName="Name37" presStyleLbl="parChTrans1D3" presStyleIdx="4" presStyleCnt="11"/>
      <dgm:spPr/>
    </dgm:pt>
    <dgm:pt modelId="{BB1A9B45-DDDB-4063-BDD6-AED902494CFE}" type="pres">
      <dgm:prSet presAssocID="{1E5CFF8B-BF0D-43DB-B60A-75C2F18D0EBC}" presName="hierRoot2" presStyleCnt="0">
        <dgm:presLayoutVars>
          <dgm:hierBranch val="init"/>
        </dgm:presLayoutVars>
      </dgm:prSet>
      <dgm:spPr/>
    </dgm:pt>
    <dgm:pt modelId="{53163D8E-7D67-4723-B278-6F51F357D675}" type="pres">
      <dgm:prSet presAssocID="{1E5CFF8B-BF0D-43DB-B60A-75C2F18D0EBC}" presName="rootComposite" presStyleCnt="0"/>
      <dgm:spPr/>
    </dgm:pt>
    <dgm:pt modelId="{D1CFB19B-470D-48DC-A085-45FC3AEA14EB}" type="pres">
      <dgm:prSet presAssocID="{1E5CFF8B-BF0D-43DB-B60A-75C2F18D0EBC}" presName="rootText" presStyleLbl="node3" presStyleIdx="4" presStyleCnt="11" custLinFactNeighborX="-899">
        <dgm:presLayoutVars>
          <dgm:chPref val="3"/>
        </dgm:presLayoutVars>
      </dgm:prSet>
      <dgm:spPr/>
    </dgm:pt>
    <dgm:pt modelId="{A01CEB58-7462-443C-ABEC-B80C0F322A84}" type="pres">
      <dgm:prSet presAssocID="{1E5CFF8B-BF0D-43DB-B60A-75C2F18D0EBC}" presName="rootConnector" presStyleLbl="node3" presStyleIdx="4" presStyleCnt="11"/>
      <dgm:spPr/>
    </dgm:pt>
    <dgm:pt modelId="{26A6332D-761E-483F-9B4F-F317B43C21A5}" type="pres">
      <dgm:prSet presAssocID="{1E5CFF8B-BF0D-43DB-B60A-75C2F18D0EBC}" presName="hierChild4" presStyleCnt="0"/>
      <dgm:spPr/>
    </dgm:pt>
    <dgm:pt modelId="{D76C2E04-0019-4386-A41D-E6C92078C220}" type="pres">
      <dgm:prSet presAssocID="{1E5CFF8B-BF0D-43DB-B60A-75C2F18D0EBC}" presName="hierChild5" presStyleCnt="0"/>
      <dgm:spPr/>
    </dgm:pt>
    <dgm:pt modelId="{7C8C13AE-8D13-4ECD-8894-DD95696D5637}" type="pres">
      <dgm:prSet presAssocID="{274645B1-AE78-4167-91F2-470D2EE59AEE}" presName="Name37" presStyleLbl="parChTrans1D3" presStyleIdx="5" presStyleCnt="11"/>
      <dgm:spPr/>
    </dgm:pt>
    <dgm:pt modelId="{50EFFDBA-29F1-4C34-A114-51988AA22332}" type="pres">
      <dgm:prSet presAssocID="{24D9386B-3C45-4564-9724-2BA02ECDEEF8}" presName="hierRoot2" presStyleCnt="0">
        <dgm:presLayoutVars>
          <dgm:hierBranch val="init"/>
        </dgm:presLayoutVars>
      </dgm:prSet>
      <dgm:spPr/>
    </dgm:pt>
    <dgm:pt modelId="{A8A3C877-66BE-400E-BF74-FEB0E3435164}" type="pres">
      <dgm:prSet presAssocID="{24D9386B-3C45-4564-9724-2BA02ECDEEF8}" presName="rootComposite" presStyleCnt="0"/>
      <dgm:spPr/>
    </dgm:pt>
    <dgm:pt modelId="{60B7536A-C852-4CB0-9BE2-CD9FEE7D31B5}" type="pres">
      <dgm:prSet presAssocID="{24D9386B-3C45-4564-9724-2BA02ECDEEF8}" presName="rootText" presStyleLbl="node3" presStyleIdx="5" presStyleCnt="11">
        <dgm:presLayoutVars>
          <dgm:chPref val="3"/>
        </dgm:presLayoutVars>
      </dgm:prSet>
      <dgm:spPr>
        <a:xfrm>
          <a:off x="511323" y="4607338"/>
          <a:ext cx="1622226" cy="811113"/>
        </a:xfrm>
        <a:prstGeom prst="rect">
          <a:avLst/>
        </a:prstGeom>
      </dgm:spPr>
    </dgm:pt>
    <dgm:pt modelId="{CF3D736B-06A2-4B3C-A72E-9ED077C3F258}" type="pres">
      <dgm:prSet presAssocID="{24D9386B-3C45-4564-9724-2BA02ECDEEF8}" presName="rootConnector" presStyleLbl="node3" presStyleIdx="5" presStyleCnt="11"/>
      <dgm:spPr/>
    </dgm:pt>
    <dgm:pt modelId="{443C08F8-0F4D-4615-A138-BD4BE048CC6E}" type="pres">
      <dgm:prSet presAssocID="{24D9386B-3C45-4564-9724-2BA02ECDEEF8}" presName="hierChild4" presStyleCnt="0"/>
      <dgm:spPr/>
    </dgm:pt>
    <dgm:pt modelId="{2ABCE5D6-27B0-4929-8995-F6CBC8BE63DE}" type="pres">
      <dgm:prSet presAssocID="{24D9386B-3C45-4564-9724-2BA02ECDEEF8}" presName="hierChild5" presStyleCnt="0"/>
      <dgm:spPr/>
    </dgm:pt>
    <dgm:pt modelId="{E2BA9C7A-2CFA-49CA-84D3-2461C61035AF}" type="pres">
      <dgm:prSet presAssocID="{E799F540-C02D-47CD-8444-089F1FB36072}" presName="hierChild5" presStyleCnt="0"/>
      <dgm:spPr/>
    </dgm:pt>
    <dgm:pt modelId="{7388D131-3B38-414C-9397-52098F5DECC6}" type="pres">
      <dgm:prSet presAssocID="{BB2D2B7E-A93E-A84E-AD80-53B1ACDA83B1}" presName="Name37" presStyleLbl="parChTrans1D2" presStyleIdx="2" presStyleCnt="5"/>
      <dgm:spPr/>
    </dgm:pt>
    <dgm:pt modelId="{3CC6800C-A729-BE45-95A6-B7B1CACD2478}" type="pres">
      <dgm:prSet presAssocID="{0ED5C6A6-8363-474A-AFCB-459DD3C26699}" presName="hierRoot2" presStyleCnt="0">
        <dgm:presLayoutVars>
          <dgm:hierBranch val="init"/>
        </dgm:presLayoutVars>
      </dgm:prSet>
      <dgm:spPr/>
    </dgm:pt>
    <dgm:pt modelId="{CE8C9F2C-8B19-3547-8FC5-99ECFB58DDA9}" type="pres">
      <dgm:prSet presAssocID="{0ED5C6A6-8363-474A-AFCB-459DD3C26699}" presName="rootComposite" presStyleCnt="0"/>
      <dgm:spPr/>
    </dgm:pt>
    <dgm:pt modelId="{1CE4DA6E-BB71-9749-A2ED-C0E32E00A3E1}" type="pres">
      <dgm:prSet presAssocID="{0ED5C6A6-8363-474A-AFCB-459DD3C26699}" presName="rootText" presStyleLbl="node2" presStyleIdx="2" presStyleCnt="5" custScaleX="116432">
        <dgm:presLayoutVars>
          <dgm:chPref val="3"/>
        </dgm:presLayoutVars>
      </dgm:prSet>
      <dgm:spPr/>
    </dgm:pt>
    <dgm:pt modelId="{9D170B05-368F-DA4D-9651-F1F17739EE84}" type="pres">
      <dgm:prSet presAssocID="{0ED5C6A6-8363-474A-AFCB-459DD3C26699}" presName="rootConnector" presStyleLbl="node2" presStyleIdx="2" presStyleCnt="5"/>
      <dgm:spPr/>
    </dgm:pt>
    <dgm:pt modelId="{B3C738F7-5AAA-8544-948F-49E45966961D}" type="pres">
      <dgm:prSet presAssocID="{0ED5C6A6-8363-474A-AFCB-459DD3C26699}" presName="hierChild4" presStyleCnt="0"/>
      <dgm:spPr/>
    </dgm:pt>
    <dgm:pt modelId="{2F9A7AF1-1C31-0742-83D1-9F34E6BF03E9}" type="pres">
      <dgm:prSet presAssocID="{5A0D5659-7DC3-3D47-A916-7F4DC509DB00}" presName="Name37" presStyleLbl="parChTrans1D3" presStyleIdx="6" presStyleCnt="11"/>
      <dgm:spPr/>
    </dgm:pt>
    <dgm:pt modelId="{FFB25A60-4ABF-E149-8D73-3CE082E4B996}" type="pres">
      <dgm:prSet presAssocID="{32640306-891C-C942-88FB-18B73E9F3FF4}" presName="hierRoot2" presStyleCnt="0">
        <dgm:presLayoutVars>
          <dgm:hierBranch val="init"/>
        </dgm:presLayoutVars>
      </dgm:prSet>
      <dgm:spPr/>
    </dgm:pt>
    <dgm:pt modelId="{E6E14223-0B4F-2A4E-B543-19CDDE64E2A0}" type="pres">
      <dgm:prSet presAssocID="{32640306-891C-C942-88FB-18B73E9F3FF4}" presName="rootComposite" presStyleCnt="0"/>
      <dgm:spPr/>
    </dgm:pt>
    <dgm:pt modelId="{CD3CA714-41A2-9247-8205-65049422B9C0}" type="pres">
      <dgm:prSet presAssocID="{32640306-891C-C942-88FB-18B73E9F3FF4}" presName="rootText" presStyleLbl="node3" presStyleIdx="6" presStyleCnt="11">
        <dgm:presLayoutVars>
          <dgm:chPref val="3"/>
        </dgm:presLayoutVars>
      </dgm:prSet>
      <dgm:spPr/>
    </dgm:pt>
    <dgm:pt modelId="{0FCC65F6-5B09-CD46-BB59-3FBD7DDEEE0A}" type="pres">
      <dgm:prSet presAssocID="{32640306-891C-C942-88FB-18B73E9F3FF4}" presName="rootConnector" presStyleLbl="node3" presStyleIdx="6" presStyleCnt="11"/>
      <dgm:spPr/>
    </dgm:pt>
    <dgm:pt modelId="{F0742DE0-8B86-BD48-B489-249E7D799381}" type="pres">
      <dgm:prSet presAssocID="{32640306-891C-C942-88FB-18B73E9F3FF4}" presName="hierChild4" presStyleCnt="0"/>
      <dgm:spPr/>
    </dgm:pt>
    <dgm:pt modelId="{1C4E12D9-48AB-2E47-A968-8F342FDBDF78}" type="pres">
      <dgm:prSet presAssocID="{32640306-891C-C942-88FB-18B73E9F3FF4}" presName="hierChild5" presStyleCnt="0"/>
      <dgm:spPr/>
    </dgm:pt>
    <dgm:pt modelId="{9AA770FE-F04B-5947-9FAF-391636FCA9FB}" type="pres">
      <dgm:prSet presAssocID="{0ED5C6A6-8363-474A-AFCB-459DD3C26699}" presName="hierChild5" presStyleCnt="0"/>
      <dgm:spPr/>
    </dgm:pt>
    <dgm:pt modelId="{FB62CD86-A1E0-43FD-9BEE-783BB94B3C78}" type="pres">
      <dgm:prSet presAssocID="{2DC77A87-0F2C-4ABA-9C83-4A3BA8418522}" presName="Name37" presStyleLbl="parChTrans1D2" presStyleIdx="3" presStyleCnt="5"/>
      <dgm:spPr/>
    </dgm:pt>
    <dgm:pt modelId="{5A0F2E4D-BDEE-46F5-85C6-2940CAE06E8E}" type="pres">
      <dgm:prSet presAssocID="{64CB8398-9356-4705-A91B-D219C9B1DB2B}" presName="hierRoot2" presStyleCnt="0">
        <dgm:presLayoutVars>
          <dgm:hierBranch val="init"/>
        </dgm:presLayoutVars>
      </dgm:prSet>
      <dgm:spPr/>
    </dgm:pt>
    <dgm:pt modelId="{37431D62-D21E-4C5F-A46E-E2B7988D213A}" type="pres">
      <dgm:prSet presAssocID="{64CB8398-9356-4705-A91B-D219C9B1DB2B}" presName="rootComposite" presStyleCnt="0"/>
      <dgm:spPr/>
    </dgm:pt>
    <dgm:pt modelId="{63A125B6-4216-464A-8AF5-D5AB28A0F877}" type="pres">
      <dgm:prSet presAssocID="{64CB8398-9356-4705-A91B-D219C9B1DB2B}" presName="rootText" presStyleLbl="node2" presStyleIdx="3" presStyleCnt="5" custScaleX="116432">
        <dgm:presLayoutVars>
          <dgm:chPref val="3"/>
        </dgm:presLayoutVars>
      </dgm:prSet>
      <dgm:spPr/>
    </dgm:pt>
    <dgm:pt modelId="{DB52E405-0B3E-42D6-A175-7622DAFD0BD6}" type="pres">
      <dgm:prSet presAssocID="{64CB8398-9356-4705-A91B-D219C9B1DB2B}" presName="rootConnector" presStyleLbl="node2" presStyleIdx="3" presStyleCnt="5"/>
      <dgm:spPr/>
    </dgm:pt>
    <dgm:pt modelId="{DC4F82CA-F6C9-49AB-A255-BE875C2E6598}" type="pres">
      <dgm:prSet presAssocID="{64CB8398-9356-4705-A91B-D219C9B1DB2B}" presName="hierChild4" presStyleCnt="0"/>
      <dgm:spPr/>
    </dgm:pt>
    <dgm:pt modelId="{7A71E413-9B9B-40CB-AAC9-827BBA81688E}" type="pres">
      <dgm:prSet presAssocID="{C6D693C6-307D-4E19-BDFD-E12391D44EF3}" presName="Name37" presStyleLbl="parChTrans1D3" presStyleIdx="7" presStyleCnt="11"/>
      <dgm:spPr/>
    </dgm:pt>
    <dgm:pt modelId="{0EAD9B8C-CB8C-41C1-BE6F-A8CBF43C5D9B}" type="pres">
      <dgm:prSet presAssocID="{3BDDE33F-AE72-4E89-9DD2-E44D2588FF84}" presName="hierRoot2" presStyleCnt="0">
        <dgm:presLayoutVars>
          <dgm:hierBranch val="init"/>
        </dgm:presLayoutVars>
      </dgm:prSet>
      <dgm:spPr/>
    </dgm:pt>
    <dgm:pt modelId="{1BA1DBE4-C250-48D4-B1F6-4E6075669CDD}" type="pres">
      <dgm:prSet presAssocID="{3BDDE33F-AE72-4E89-9DD2-E44D2588FF84}" presName="rootComposite" presStyleCnt="0"/>
      <dgm:spPr/>
    </dgm:pt>
    <dgm:pt modelId="{6F930F54-5422-41D3-A0A7-ED52237AFBE2}" type="pres">
      <dgm:prSet presAssocID="{3BDDE33F-AE72-4E89-9DD2-E44D2588FF84}" presName="rootText" presStyleLbl="node3" presStyleIdx="7" presStyleCnt="11">
        <dgm:presLayoutVars>
          <dgm:chPref val="3"/>
        </dgm:presLayoutVars>
      </dgm:prSet>
      <dgm:spPr/>
    </dgm:pt>
    <dgm:pt modelId="{0663B53A-89B2-4FD5-8912-036446696EA6}" type="pres">
      <dgm:prSet presAssocID="{3BDDE33F-AE72-4E89-9DD2-E44D2588FF84}" presName="rootConnector" presStyleLbl="node3" presStyleIdx="7" presStyleCnt="11"/>
      <dgm:spPr/>
    </dgm:pt>
    <dgm:pt modelId="{4F0EAA30-D489-48F5-89F3-B190B79B97CC}" type="pres">
      <dgm:prSet presAssocID="{3BDDE33F-AE72-4E89-9DD2-E44D2588FF84}" presName="hierChild4" presStyleCnt="0"/>
      <dgm:spPr/>
    </dgm:pt>
    <dgm:pt modelId="{A1BFFB38-31BF-4824-BAF6-E46280216EDB}" type="pres">
      <dgm:prSet presAssocID="{3BDDE33F-AE72-4E89-9DD2-E44D2588FF84}" presName="hierChild5" presStyleCnt="0"/>
      <dgm:spPr/>
    </dgm:pt>
    <dgm:pt modelId="{9A01EC46-38B1-4418-B3C5-E1F9373E3165}" type="pres">
      <dgm:prSet presAssocID="{29EF2D23-C3FA-4C53-87B5-1BC93BAC5DDE}" presName="Name37" presStyleLbl="parChTrans1D3" presStyleIdx="8" presStyleCnt="11"/>
      <dgm:spPr/>
    </dgm:pt>
    <dgm:pt modelId="{54D6919B-CF52-41B4-A275-0EED2B82A371}" type="pres">
      <dgm:prSet presAssocID="{F09513BB-CE53-4E71-B216-CD5C44F5DE51}" presName="hierRoot2" presStyleCnt="0">
        <dgm:presLayoutVars>
          <dgm:hierBranch val="init"/>
        </dgm:presLayoutVars>
      </dgm:prSet>
      <dgm:spPr/>
    </dgm:pt>
    <dgm:pt modelId="{4C548D99-08B4-4651-B714-4E4356BE5129}" type="pres">
      <dgm:prSet presAssocID="{F09513BB-CE53-4E71-B216-CD5C44F5DE51}" presName="rootComposite" presStyleCnt="0"/>
      <dgm:spPr/>
    </dgm:pt>
    <dgm:pt modelId="{F928BA9C-7339-45ED-A786-5D3ACEAF34BE}" type="pres">
      <dgm:prSet presAssocID="{F09513BB-CE53-4E71-B216-CD5C44F5DE51}" presName="rootText" presStyleLbl="node3" presStyleIdx="8" presStyleCnt="11">
        <dgm:presLayoutVars>
          <dgm:chPref val="3"/>
        </dgm:presLayoutVars>
      </dgm:prSet>
      <dgm:spPr/>
    </dgm:pt>
    <dgm:pt modelId="{E6AA66F1-17CD-4E43-BC41-3B79825C555D}" type="pres">
      <dgm:prSet presAssocID="{F09513BB-CE53-4E71-B216-CD5C44F5DE51}" presName="rootConnector" presStyleLbl="node3" presStyleIdx="8" presStyleCnt="11"/>
      <dgm:spPr/>
    </dgm:pt>
    <dgm:pt modelId="{EC2782BF-6B59-42BA-8D95-07276CA3C60C}" type="pres">
      <dgm:prSet presAssocID="{F09513BB-CE53-4E71-B216-CD5C44F5DE51}" presName="hierChild4" presStyleCnt="0"/>
      <dgm:spPr/>
    </dgm:pt>
    <dgm:pt modelId="{E6E85AFD-774C-4815-9247-6982B8474F48}" type="pres">
      <dgm:prSet presAssocID="{F09513BB-CE53-4E71-B216-CD5C44F5DE51}" presName="hierChild5" presStyleCnt="0"/>
      <dgm:spPr/>
    </dgm:pt>
    <dgm:pt modelId="{6C0E83AD-B259-4516-84FC-394A8FFCDBB1}" type="pres">
      <dgm:prSet presAssocID="{64CB8398-9356-4705-A91B-D219C9B1DB2B}" presName="hierChild5" presStyleCnt="0"/>
      <dgm:spPr/>
    </dgm:pt>
    <dgm:pt modelId="{45CE46E7-9349-4702-A656-676BCF9E2B80}" type="pres">
      <dgm:prSet presAssocID="{41273142-E452-4773-82FA-E0F29DA18C3F}" presName="Name37" presStyleLbl="parChTrans1D2" presStyleIdx="4" presStyleCnt="5"/>
      <dgm:spPr/>
    </dgm:pt>
    <dgm:pt modelId="{DA3D5740-57B9-457B-B5DA-BBE1DEAA3D22}" type="pres">
      <dgm:prSet presAssocID="{502368B2-5E68-468D-99D1-52589AD5CBF0}" presName="hierRoot2" presStyleCnt="0">
        <dgm:presLayoutVars>
          <dgm:hierBranch val="init"/>
        </dgm:presLayoutVars>
      </dgm:prSet>
      <dgm:spPr/>
    </dgm:pt>
    <dgm:pt modelId="{18399DA5-613C-4FDD-AC7F-01C9A16DC43C}" type="pres">
      <dgm:prSet presAssocID="{502368B2-5E68-468D-99D1-52589AD5CBF0}" presName="rootComposite" presStyleCnt="0"/>
      <dgm:spPr/>
    </dgm:pt>
    <dgm:pt modelId="{283204A9-0989-45A3-9369-ADE37661C856}" type="pres">
      <dgm:prSet presAssocID="{502368B2-5E68-468D-99D1-52589AD5CBF0}" presName="rootText" presStyleLbl="node2" presStyleIdx="4" presStyleCnt="5" custScaleX="116432">
        <dgm:presLayoutVars>
          <dgm:chPref val="3"/>
        </dgm:presLayoutVars>
      </dgm:prSet>
      <dgm:spPr/>
    </dgm:pt>
    <dgm:pt modelId="{89185502-9D59-4415-A83B-2EABFFB78553}" type="pres">
      <dgm:prSet presAssocID="{502368B2-5E68-468D-99D1-52589AD5CBF0}" presName="rootConnector" presStyleLbl="node2" presStyleIdx="4" presStyleCnt="5"/>
      <dgm:spPr/>
    </dgm:pt>
    <dgm:pt modelId="{1B78E529-0292-40DE-9B0F-1F00472C87E5}" type="pres">
      <dgm:prSet presAssocID="{502368B2-5E68-468D-99D1-52589AD5CBF0}" presName="hierChild4" presStyleCnt="0"/>
      <dgm:spPr/>
    </dgm:pt>
    <dgm:pt modelId="{C3D392D8-CF97-4FCA-927B-D0ECC36B8D97}" type="pres">
      <dgm:prSet presAssocID="{B02ED27E-1042-45DE-B278-8E684D0E7A74}" presName="Name37" presStyleLbl="parChTrans1D3" presStyleIdx="9" presStyleCnt="11"/>
      <dgm:spPr/>
    </dgm:pt>
    <dgm:pt modelId="{30CA66EE-6AC3-4198-A44B-BE5038C8F239}" type="pres">
      <dgm:prSet presAssocID="{87698674-FA4E-4524-86E4-7A97D895C84D}" presName="hierRoot2" presStyleCnt="0">
        <dgm:presLayoutVars>
          <dgm:hierBranch val="init"/>
        </dgm:presLayoutVars>
      </dgm:prSet>
      <dgm:spPr/>
    </dgm:pt>
    <dgm:pt modelId="{15433A11-A0B4-442B-B6D5-6F05154D626D}" type="pres">
      <dgm:prSet presAssocID="{87698674-FA4E-4524-86E4-7A97D895C84D}" presName="rootComposite" presStyleCnt="0"/>
      <dgm:spPr/>
    </dgm:pt>
    <dgm:pt modelId="{C9439919-E9CB-4D53-B96C-6F9DA4EB841E}" type="pres">
      <dgm:prSet presAssocID="{87698674-FA4E-4524-86E4-7A97D895C84D}" presName="rootText" presStyleLbl="node3" presStyleIdx="9" presStyleCnt="11">
        <dgm:presLayoutVars>
          <dgm:chPref val="3"/>
        </dgm:presLayoutVars>
      </dgm:prSet>
      <dgm:spPr/>
    </dgm:pt>
    <dgm:pt modelId="{85957024-8DFB-4785-B83B-99BB7EB897FE}" type="pres">
      <dgm:prSet presAssocID="{87698674-FA4E-4524-86E4-7A97D895C84D}" presName="rootConnector" presStyleLbl="node3" presStyleIdx="9" presStyleCnt="11"/>
      <dgm:spPr/>
    </dgm:pt>
    <dgm:pt modelId="{8CFA51A2-14B2-40BF-8248-C0BB3B5F4E62}" type="pres">
      <dgm:prSet presAssocID="{87698674-FA4E-4524-86E4-7A97D895C84D}" presName="hierChild4" presStyleCnt="0"/>
      <dgm:spPr/>
    </dgm:pt>
    <dgm:pt modelId="{2BC7AADD-065E-4FC4-B2C6-89EF35B3B499}" type="pres">
      <dgm:prSet presAssocID="{87698674-FA4E-4524-86E4-7A97D895C84D}" presName="hierChild5" presStyleCnt="0"/>
      <dgm:spPr/>
    </dgm:pt>
    <dgm:pt modelId="{ACE644C9-0058-4B60-9600-C4D6421C7482}" type="pres">
      <dgm:prSet presAssocID="{B8098BCB-AE50-49E8-A752-9C90FAA4F386}" presName="Name37" presStyleLbl="parChTrans1D3" presStyleIdx="10" presStyleCnt="11"/>
      <dgm:spPr/>
    </dgm:pt>
    <dgm:pt modelId="{2A3683BB-6D99-409E-B27F-B74E8A8FEE98}" type="pres">
      <dgm:prSet presAssocID="{6E590413-AA14-4364-8D08-F09ED70F0F00}" presName="hierRoot2" presStyleCnt="0">
        <dgm:presLayoutVars>
          <dgm:hierBranch val="init"/>
        </dgm:presLayoutVars>
      </dgm:prSet>
      <dgm:spPr/>
    </dgm:pt>
    <dgm:pt modelId="{4C82C98F-58BA-4DB4-812C-784EDA72051E}" type="pres">
      <dgm:prSet presAssocID="{6E590413-AA14-4364-8D08-F09ED70F0F00}" presName="rootComposite" presStyleCnt="0"/>
      <dgm:spPr/>
    </dgm:pt>
    <dgm:pt modelId="{850F9F66-1015-4C1A-A03E-8B765BAF707E}" type="pres">
      <dgm:prSet presAssocID="{6E590413-AA14-4364-8D08-F09ED70F0F00}" presName="rootText" presStyleLbl="node3" presStyleIdx="10" presStyleCnt="11">
        <dgm:presLayoutVars>
          <dgm:chPref val="3"/>
        </dgm:presLayoutVars>
      </dgm:prSet>
      <dgm:spPr/>
    </dgm:pt>
    <dgm:pt modelId="{84B3FE93-00A6-440E-9A2C-4F801026D988}" type="pres">
      <dgm:prSet presAssocID="{6E590413-AA14-4364-8D08-F09ED70F0F00}" presName="rootConnector" presStyleLbl="node3" presStyleIdx="10" presStyleCnt="11"/>
      <dgm:spPr/>
    </dgm:pt>
    <dgm:pt modelId="{500BAFD2-0EB3-4930-8FF9-7717439A72D6}" type="pres">
      <dgm:prSet presAssocID="{6E590413-AA14-4364-8D08-F09ED70F0F00}" presName="hierChild4" presStyleCnt="0"/>
      <dgm:spPr/>
    </dgm:pt>
    <dgm:pt modelId="{4421566A-0504-4381-86AC-761B7227D262}" type="pres">
      <dgm:prSet presAssocID="{6E590413-AA14-4364-8D08-F09ED70F0F00}" presName="hierChild5" presStyleCnt="0"/>
      <dgm:spPr/>
    </dgm:pt>
    <dgm:pt modelId="{7BB344F2-FDFC-450D-B150-1953F15DE0CD}" type="pres">
      <dgm:prSet presAssocID="{502368B2-5E68-468D-99D1-52589AD5CBF0}" presName="hierChild5" presStyleCnt="0"/>
      <dgm:spPr/>
    </dgm:pt>
    <dgm:pt modelId="{5634C6C6-37A0-4B4E-BE27-53C76C380BDF}" type="pres">
      <dgm:prSet presAssocID="{800BC2F1-1981-4E0C-92EA-DA2EC42104D5}" presName="hierChild3" presStyleCnt="0"/>
      <dgm:spPr/>
    </dgm:pt>
  </dgm:ptLst>
  <dgm:cxnLst>
    <dgm:cxn modelId="{F77A3901-E57E-410D-B0F4-2F22914879A1}" srcId="{E799F540-C02D-47CD-8444-089F1FB36072}" destId="{1E5CFF8B-BF0D-43DB-B60A-75C2F18D0EBC}" srcOrd="1" destOrd="0" parTransId="{7DA3A78E-82DA-45C6-80D8-87481D5559AE}" sibTransId="{63D15F9D-3CA1-4E1F-8C7E-A6EADB28F80C}"/>
    <dgm:cxn modelId="{C8D0FD01-80CF-474D-9B8C-AEEC20F2E7C1}" srcId="{800BC2F1-1981-4E0C-92EA-DA2EC42104D5}" destId="{E799F540-C02D-47CD-8444-089F1FB36072}" srcOrd="1" destOrd="0" parTransId="{DCBF9B56-330A-4159-BB8B-C3907D7C779F}" sibTransId="{3A188B6D-28DD-4579-B3A3-CE89434FA289}"/>
    <dgm:cxn modelId="{49334906-8003-49A6-9C6F-5A204344FBC9}" srcId="{64CB8398-9356-4705-A91B-D219C9B1DB2B}" destId="{3BDDE33F-AE72-4E89-9DD2-E44D2588FF84}" srcOrd="0" destOrd="0" parTransId="{C6D693C6-307D-4E19-BDFD-E12391D44EF3}" sibTransId="{D84663E7-3756-4823-841A-1767E25A0FC2}"/>
    <dgm:cxn modelId="{B7884B0F-D210-7147-A847-2DF2F7920C68}" type="presOf" srcId="{E799F540-C02D-47CD-8444-089F1FB36072}" destId="{6DC115EA-21F2-4D7B-B76C-00F68E64720C}" srcOrd="0" destOrd="0" presId="urn:microsoft.com/office/officeart/2005/8/layout/orgChart1"/>
    <dgm:cxn modelId="{0F0C6C10-84EC-164C-847C-B05B975F46BF}" type="presOf" srcId="{2DC77A87-0F2C-4ABA-9C83-4A3BA8418522}" destId="{FB62CD86-A1E0-43FD-9BEE-783BB94B3C78}" srcOrd="0" destOrd="0" presId="urn:microsoft.com/office/officeart/2005/8/layout/orgChart1"/>
    <dgm:cxn modelId="{F39A2311-E62D-7D4D-A4AA-69848107800F}" type="presOf" srcId="{29EF2D23-C3FA-4C53-87B5-1BC93BAC5DDE}" destId="{9A01EC46-38B1-4418-B3C5-E1F9373E3165}" srcOrd="0" destOrd="0" presId="urn:microsoft.com/office/officeart/2005/8/layout/orgChart1"/>
    <dgm:cxn modelId="{6730C211-29C3-B845-A494-8DFB30465641}" type="presOf" srcId="{0DF7C694-A91F-4576-8234-06D7B6C3BF7C}" destId="{D89421E3-1E87-4638-B88C-4AC4BBC2A437}" srcOrd="1" destOrd="0" presId="urn:microsoft.com/office/officeart/2005/8/layout/orgChart1"/>
    <dgm:cxn modelId="{639BC117-C3DE-A64D-B3CF-CBB3328570B3}" type="presOf" srcId="{502368B2-5E68-468D-99D1-52589AD5CBF0}" destId="{283204A9-0989-45A3-9369-ADE37661C856}" srcOrd="0" destOrd="0" presId="urn:microsoft.com/office/officeart/2005/8/layout/orgChart1"/>
    <dgm:cxn modelId="{F7124718-EA7F-CF46-9309-0B9AD02228BA}" type="presOf" srcId="{6E590413-AA14-4364-8D08-F09ED70F0F00}" destId="{850F9F66-1015-4C1A-A03E-8B765BAF707E}" srcOrd="0" destOrd="0" presId="urn:microsoft.com/office/officeart/2005/8/layout/orgChart1"/>
    <dgm:cxn modelId="{0CCDD318-C467-8243-B266-B8DD64C3953D}" type="presOf" srcId="{9D4BAAE1-015F-4209-8254-920C90061082}" destId="{F2342AC7-C538-487B-98C2-706B7DCFE8F1}" srcOrd="1" destOrd="0" presId="urn:microsoft.com/office/officeart/2005/8/layout/orgChart1"/>
    <dgm:cxn modelId="{75A60E1A-9380-4BD8-B12F-23048F2EEF33}" srcId="{470E0D4B-2186-4460-9F1E-BB50B0C797AF}" destId="{800BC2F1-1981-4E0C-92EA-DA2EC42104D5}" srcOrd="0" destOrd="0" parTransId="{58AD65BE-07DB-43F0-AAB7-72713CA1FEB7}" sibTransId="{0AD8CE20-6D2C-4182-A903-DE894DEA9FD7}"/>
    <dgm:cxn modelId="{80184A25-744E-8943-AC8A-95D284E2EA8E}" type="presOf" srcId="{1E5CFF8B-BF0D-43DB-B60A-75C2F18D0EBC}" destId="{D1CFB19B-470D-48DC-A085-45FC3AEA14EB}" srcOrd="0" destOrd="0" presId="urn:microsoft.com/office/officeart/2005/8/layout/orgChart1"/>
    <dgm:cxn modelId="{AC97CD27-B164-9E41-83D6-FB7751DE8DB1}" type="presOf" srcId="{B02ED27E-1042-45DE-B278-8E684D0E7A74}" destId="{C3D392D8-CF97-4FCA-927B-D0ECC36B8D97}" srcOrd="0" destOrd="0" presId="urn:microsoft.com/office/officeart/2005/8/layout/orgChart1"/>
    <dgm:cxn modelId="{4DAA8035-9097-4DA5-94E5-7F455E5F1248}" srcId="{9D4BAAE1-015F-4209-8254-920C90061082}" destId="{0DF7C694-A91F-4576-8234-06D7B6C3BF7C}" srcOrd="0" destOrd="0" parTransId="{E7DE3FBB-85F9-40D1-824C-553DD46FF571}" sibTransId="{6D2D524B-D93E-4901-AD50-7035FEE12397}"/>
    <dgm:cxn modelId="{3A8D8C3A-DA18-DF40-8792-B791821D1057}" type="presOf" srcId="{0ED5C6A6-8363-474A-AFCB-459DD3C26699}" destId="{9D170B05-368F-DA4D-9651-F1F17739EE84}" srcOrd="1" destOrd="0" presId="urn:microsoft.com/office/officeart/2005/8/layout/orgChart1"/>
    <dgm:cxn modelId="{3AE6535C-0400-EF46-B86A-A4848794FACC}" type="presOf" srcId="{4A89AC44-B5B1-49D3-B73D-EF8B093F6807}" destId="{C40429AE-3CCF-475F-8252-6F5212807D4D}" srcOrd="1" destOrd="0" presId="urn:microsoft.com/office/officeart/2005/8/layout/orgChart1"/>
    <dgm:cxn modelId="{969EC560-1368-6548-9DA6-CA2E39FE21A0}" srcId="{E799F540-C02D-47CD-8444-089F1FB36072}" destId="{770E7FE4-7241-2A45-A6A8-A13D6D1EB6C1}" srcOrd="0" destOrd="0" parTransId="{0264DDF5-BC76-0B46-8091-22FF9AA996B5}" sibTransId="{1831B1BC-7739-6546-B238-E9CC669265B6}"/>
    <dgm:cxn modelId="{65192342-1C60-8848-ACBA-DE298A0E6FC2}" type="presOf" srcId="{DE9CB24F-D914-4668-ABCB-024ECE92EBCB}" destId="{24A31000-663F-43EF-9389-3942632D3AA1}" srcOrd="1" destOrd="0" presId="urn:microsoft.com/office/officeart/2005/8/layout/orgChart1"/>
    <dgm:cxn modelId="{1B3D5D42-CC48-4F9E-815F-FA2D1E25B6B0}" srcId="{E799F540-C02D-47CD-8444-089F1FB36072}" destId="{24D9386B-3C45-4564-9724-2BA02ECDEEF8}" srcOrd="2" destOrd="0" parTransId="{274645B1-AE78-4167-91F2-470D2EE59AEE}" sibTransId="{3DAF8AA6-5BBF-4132-B96F-552ED6E3C029}"/>
    <dgm:cxn modelId="{C51CC963-5167-EE42-853F-0ED71D914740}" type="presOf" srcId="{800BC2F1-1981-4E0C-92EA-DA2EC42104D5}" destId="{5EF3B293-5291-4B27-B747-CBC47260CCB6}" srcOrd="1" destOrd="0" presId="urn:microsoft.com/office/officeart/2005/8/layout/orgChart1"/>
    <dgm:cxn modelId="{AFFEDC44-6695-459D-9B53-4EB0C310515A}" srcId="{502368B2-5E68-468D-99D1-52589AD5CBF0}" destId="{6E590413-AA14-4364-8D08-F09ED70F0F00}" srcOrd="1" destOrd="0" parTransId="{B8098BCB-AE50-49E8-A752-9C90FAA4F386}" sibTransId="{E19DCB0D-C1C9-43F0-AEB5-CE42E77A4262}"/>
    <dgm:cxn modelId="{36126766-FCBF-9949-A66A-55F8AE930F52}" type="presOf" srcId="{3BDDE33F-AE72-4E89-9DD2-E44D2588FF84}" destId="{6F930F54-5422-41D3-A0A7-ED52237AFBE2}" srcOrd="0" destOrd="0" presId="urn:microsoft.com/office/officeart/2005/8/layout/orgChart1"/>
    <dgm:cxn modelId="{57B45F6C-B1C7-2D43-80CC-58D7A5FE4B90}" type="presOf" srcId="{BE205E69-17B1-4A26-BF50-5BA145F7F752}" destId="{2E1E192C-D570-4C97-9380-B940F09D49E0}" srcOrd="0" destOrd="0" presId="urn:microsoft.com/office/officeart/2005/8/layout/orgChart1"/>
    <dgm:cxn modelId="{AEDD3A6D-D1FD-4C36-9377-F884DC1DD534}" srcId="{64CB8398-9356-4705-A91B-D219C9B1DB2B}" destId="{F09513BB-CE53-4E71-B216-CD5C44F5DE51}" srcOrd="1" destOrd="0" parTransId="{29EF2D23-C3FA-4C53-87B5-1BC93BAC5DDE}" sibTransId="{961322C8-DFDC-466D-827C-D3198472B317}"/>
    <dgm:cxn modelId="{B6C5CD50-627D-6748-83E8-8054E8A59B5F}" type="presOf" srcId="{F09513BB-CE53-4E71-B216-CD5C44F5DE51}" destId="{F928BA9C-7339-45ED-A786-5D3ACEAF34BE}" srcOrd="0" destOrd="0" presId="urn:microsoft.com/office/officeart/2005/8/layout/orgChart1"/>
    <dgm:cxn modelId="{B8697F71-CF2D-204D-843E-6E5EB31547BB}" type="presOf" srcId="{DE9CB24F-D914-4668-ABCB-024ECE92EBCB}" destId="{2E49C913-4494-45C9-A951-E49A9E90D37A}" srcOrd="0" destOrd="0" presId="urn:microsoft.com/office/officeart/2005/8/layout/orgChart1"/>
    <dgm:cxn modelId="{A5826672-08C3-2941-977C-49CC2DE924C0}" type="presOf" srcId="{770E7FE4-7241-2A45-A6A8-A13D6D1EB6C1}" destId="{24C12C3A-8A0E-D745-8A2E-0FAE7B10C060}" srcOrd="0" destOrd="0" presId="urn:microsoft.com/office/officeart/2005/8/layout/orgChart1"/>
    <dgm:cxn modelId="{74024354-326C-4A46-B83F-5DE8DC34DDA4}" type="presOf" srcId="{87698674-FA4E-4524-86E4-7A97D895C84D}" destId="{C9439919-E9CB-4D53-B96C-6F9DA4EB841E}" srcOrd="0" destOrd="0" presId="urn:microsoft.com/office/officeart/2005/8/layout/orgChart1"/>
    <dgm:cxn modelId="{5FC4E874-F218-F345-AC05-63E57A455272}" type="presOf" srcId="{87698674-FA4E-4524-86E4-7A97D895C84D}" destId="{85957024-8DFB-4785-B83B-99BB7EB897FE}" srcOrd="1" destOrd="0" presId="urn:microsoft.com/office/officeart/2005/8/layout/orgChart1"/>
    <dgm:cxn modelId="{048F0476-A699-594F-971C-2587E4C62173}" type="presOf" srcId="{770E7FE4-7241-2A45-A6A8-A13D6D1EB6C1}" destId="{0757231D-AAD5-D949-A54D-0D45ABE34A9D}" srcOrd="1" destOrd="0" presId="urn:microsoft.com/office/officeart/2005/8/layout/orgChart1"/>
    <dgm:cxn modelId="{8489F656-65DC-B647-93D2-3AB6DECF8ECD}" type="presOf" srcId="{1E5CFF8B-BF0D-43DB-B60A-75C2F18D0EBC}" destId="{A01CEB58-7462-443C-ABEC-B80C0F322A84}" srcOrd="1" destOrd="0" presId="urn:microsoft.com/office/officeart/2005/8/layout/orgChart1"/>
    <dgm:cxn modelId="{61CFAA59-DA2F-1346-A23D-355353AEF9FA}" type="presOf" srcId="{274645B1-AE78-4167-91F2-470D2EE59AEE}" destId="{7C8C13AE-8D13-4ECD-8894-DD95696D5637}" srcOrd="0" destOrd="0" presId="urn:microsoft.com/office/officeart/2005/8/layout/orgChart1"/>
    <dgm:cxn modelId="{37B5405A-11A0-A44A-953B-44017EBDB620}" type="presOf" srcId="{0DF7C694-A91F-4576-8234-06D7B6C3BF7C}" destId="{936231AD-DD00-4945-9AF3-6417175A3CEC}" srcOrd="0" destOrd="0" presId="urn:microsoft.com/office/officeart/2005/8/layout/orgChart1"/>
    <dgm:cxn modelId="{912B167F-1D8B-4D4A-A076-3348DA264D9F}" type="presOf" srcId="{DCBF9B56-330A-4159-BB8B-C3907D7C779F}" destId="{6A3DA133-5C93-402B-A463-E065D02A30BA}" srcOrd="0" destOrd="0" presId="urn:microsoft.com/office/officeart/2005/8/layout/orgChart1"/>
    <dgm:cxn modelId="{96019782-73F1-5146-A351-6479235D0258}" type="presOf" srcId="{9D4BAAE1-015F-4209-8254-920C90061082}" destId="{C8D0E7D5-B317-4117-A699-5774D7ABA546}" srcOrd="0" destOrd="0" presId="urn:microsoft.com/office/officeart/2005/8/layout/orgChart1"/>
    <dgm:cxn modelId="{F3BD9C84-241C-824F-B961-F85E45A49A3B}" type="presOf" srcId="{3BDDE33F-AE72-4E89-9DD2-E44D2588FF84}" destId="{0663B53A-89B2-4FD5-8912-036446696EA6}" srcOrd="1" destOrd="0" presId="urn:microsoft.com/office/officeart/2005/8/layout/orgChart1"/>
    <dgm:cxn modelId="{3DAAF684-7CF4-614C-9620-44713A75270E}" type="presOf" srcId="{F09513BB-CE53-4E71-B216-CD5C44F5DE51}" destId="{E6AA66F1-17CD-4E43-BC41-3B79825C555D}" srcOrd="1" destOrd="0" presId="urn:microsoft.com/office/officeart/2005/8/layout/orgChart1"/>
    <dgm:cxn modelId="{BF389F8A-ED50-1248-B042-8EB0E3B9A589}" type="presOf" srcId="{BB2D2B7E-A93E-A84E-AD80-53B1ACDA83B1}" destId="{7388D131-3B38-414C-9397-52098F5DECC6}" srcOrd="0" destOrd="0" presId="urn:microsoft.com/office/officeart/2005/8/layout/orgChart1"/>
    <dgm:cxn modelId="{E6942A93-2840-4F58-AB79-8246240DB6AD}" srcId="{9D4BAAE1-015F-4209-8254-920C90061082}" destId="{DE9CB24F-D914-4668-ABCB-024ECE92EBCB}" srcOrd="2" destOrd="0" parTransId="{ECC4BDA7-22D6-4106-88BF-7E3A859246CB}" sibTransId="{BD77762B-9693-4766-9FF1-90582FD64E0C}"/>
    <dgm:cxn modelId="{60270198-C4A4-194D-9EE2-6F3797A0CFEB}" type="presOf" srcId="{502368B2-5E68-468D-99D1-52589AD5CBF0}" destId="{89185502-9D59-4415-A83B-2EABFFB78553}" srcOrd="1" destOrd="0" presId="urn:microsoft.com/office/officeart/2005/8/layout/orgChart1"/>
    <dgm:cxn modelId="{2575E098-8FE1-4B53-8EC7-349E30A13A60}" srcId="{9D4BAAE1-015F-4209-8254-920C90061082}" destId="{4A89AC44-B5B1-49D3-B73D-EF8B093F6807}" srcOrd="1" destOrd="0" parTransId="{DA217F64-3FDA-4E71-BC64-3DFB799B2E1A}" sibTransId="{3A496547-B558-48C8-8572-20D42D282D9F}"/>
    <dgm:cxn modelId="{31D1DF9A-2651-E044-96DB-B2D17879297D}" type="presOf" srcId="{64CB8398-9356-4705-A91B-D219C9B1DB2B}" destId="{DB52E405-0B3E-42D6-A175-7622DAFD0BD6}" srcOrd="1" destOrd="0" presId="urn:microsoft.com/office/officeart/2005/8/layout/orgChart1"/>
    <dgm:cxn modelId="{1335E89C-B90B-C34F-A092-421F8CA7E0D6}" type="presOf" srcId="{B8098BCB-AE50-49E8-A752-9C90FAA4F386}" destId="{ACE644C9-0058-4B60-9600-C4D6421C7482}" srcOrd="0" destOrd="0" presId="urn:microsoft.com/office/officeart/2005/8/layout/orgChart1"/>
    <dgm:cxn modelId="{13143AA2-FA77-D54A-8318-DC71728ED34B}" type="presOf" srcId="{0264DDF5-BC76-0B46-8091-22FF9AA996B5}" destId="{FBDF6F04-557A-3F44-B1D8-296CE0E22EB3}" srcOrd="0" destOrd="0" presId="urn:microsoft.com/office/officeart/2005/8/layout/orgChart1"/>
    <dgm:cxn modelId="{BCDC8CA5-865B-43F8-AD27-ABE9DD122AA7}" srcId="{800BC2F1-1981-4E0C-92EA-DA2EC42104D5}" destId="{9D4BAAE1-015F-4209-8254-920C90061082}" srcOrd="0" destOrd="0" parTransId="{BE205E69-17B1-4A26-BF50-5BA145F7F752}" sibTransId="{B916D994-3D54-4B7B-9394-415DDDCDC294}"/>
    <dgm:cxn modelId="{52D5BEAB-997A-DC40-BEF1-C79DB7D4C657}" srcId="{800BC2F1-1981-4E0C-92EA-DA2EC42104D5}" destId="{0ED5C6A6-8363-474A-AFCB-459DD3C26699}" srcOrd="2" destOrd="0" parTransId="{BB2D2B7E-A93E-A84E-AD80-53B1ACDA83B1}" sibTransId="{F58BDBE3-184E-134C-954C-2902487D64CC}"/>
    <dgm:cxn modelId="{4B3B32AC-997C-FE44-A862-D3D9BD0B491B}" type="presOf" srcId="{32640306-891C-C942-88FB-18B73E9F3FF4}" destId="{0FCC65F6-5B09-CD46-BB59-3FBD7DDEEE0A}" srcOrd="1" destOrd="0" presId="urn:microsoft.com/office/officeart/2005/8/layout/orgChart1"/>
    <dgm:cxn modelId="{37DF5AB1-0F64-104E-86E1-3A15E49AC776}" type="presOf" srcId="{6E590413-AA14-4364-8D08-F09ED70F0F00}" destId="{84B3FE93-00A6-440E-9A2C-4F801026D988}" srcOrd="1" destOrd="0" presId="urn:microsoft.com/office/officeart/2005/8/layout/orgChart1"/>
    <dgm:cxn modelId="{21A7D2B2-99DF-49BB-9407-FD003DED2CC1}" srcId="{800BC2F1-1981-4E0C-92EA-DA2EC42104D5}" destId="{64CB8398-9356-4705-A91B-D219C9B1DB2B}" srcOrd="3" destOrd="0" parTransId="{2DC77A87-0F2C-4ABA-9C83-4A3BA8418522}" sibTransId="{266F6823-6E26-4BD7-A9ED-CF04F485D6EE}"/>
    <dgm:cxn modelId="{5BAC71B5-B4F6-A349-92B1-29F8474C6B9A}" type="presOf" srcId="{24D9386B-3C45-4564-9724-2BA02ECDEEF8}" destId="{60B7536A-C852-4CB0-9BE2-CD9FEE7D31B5}" srcOrd="0" destOrd="0" presId="urn:microsoft.com/office/officeart/2005/8/layout/orgChart1"/>
    <dgm:cxn modelId="{0DD7AFC1-FC28-854F-A235-B72C5D793C55}" type="presOf" srcId="{32640306-891C-C942-88FB-18B73E9F3FF4}" destId="{CD3CA714-41A2-9247-8205-65049422B9C0}" srcOrd="0" destOrd="0" presId="urn:microsoft.com/office/officeart/2005/8/layout/orgChart1"/>
    <dgm:cxn modelId="{3FF2DAC1-936E-8F41-A296-9389463AC6CB}" type="presOf" srcId="{DA217F64-3FDA-4E71-BC64-3DFB799B2E1A}" destId="{A307D833-87A6-4D60-8EC8-AFA92D1E1436}" srcOrd="0" destOrd="0" presId="urn:microsoft.com/office/officeart/2005/8/layout/orgChart1"/>
    <dgm:cxn modelId="{894936C8-B657-4744-9D40-4EE3280C097F}" type="presOf" srcId="{41273142-E452-4773-82FA-E0F29DA18C3F}" destId="{45CE46E7-9349-4702-A656-676BCF9E2B80}" srcOrd="0" destOrd="0" presId="urn:microsoft.com/office/officeart/2005/8/layout/orgChart1"/>
    <dgm:cxn modelId="{0DFD15CB-527D-4EA5-A33F-3396F735085E}" srcId="{800BC2F1-1981-4E0C-92EA-DA2EC42104D5}" destId="{502368B2-5E68-468D-99D1-52589AD5CBF0}" srcOrd="4" destOrd="0" parTransId="{41273142-E452-4773-82FA-E0F29DA18C3F}" sibTransId="{A92872FF-7D2C-4B83-A635-DB91FC442ADE}"/>
    <dgm:cxn modelId="{C3FD1CCD-3E9F-0D46-8A41-CF1CE702967E}" type="presOf" srcId="{7DA3A78E-82DA-45C6-80D8-87481D5559AE}" destId="{D6C8A0C9-43E8-4C76-B26E-F96DC1B74C40}" srcOrd="0" destOrd="0" presId="urn:microsoft.com/office/officeart/2005/8/layout/orgChart1"/>
    <dgm:cxn modelId="{D73A21D4-F25C-4CD6-B946-7F38353F9A8C}" srcId="{502368B2-5E68-468D-99D1-52589AD5CBF0}" destId="{87698674-FA4E-4524-86E4-7A97D895C84D}" srcOrd="0" destOrd="0" parTransId="{B02ED27E-1042-45DE-B278-8E684D0E7A74}" sibTransId="{9B151A9F-EB86-4BDE-9F85-70EF747D0BE7}"/>
    <dgm:cxn modelId="{D4E167D6-9C89-4348-8EA1-F44284F9D4A0}" type="presOf" srcId="{470E0D4B-2186-4460-9F1E-BB50B0C797AF}" destId="{6FEEB28F-BCB0-45A2-9A14-D787B8DDF2B1}" srcOrd="0" destOrd="0" presId="urn:microsoft.com/office/officeart/2005/8/layout/orgChart1"/>
    <dgm:cxn modelId="{3137B0D9-3528-E545-AD73-7C376518ED33}" srcId="{0ED5C6A6-8363-474A-AFCB-459DD3C26699}" destId="{32640306-891C-C942-88FB-18B73E9F3FF4}" srcOrd="0" destOrd="0" parTransId="{5A0D5659-7DC3-3D47-A916-7F4DC509DB00}" sibTransId="{F0CAB1F5-992C-7E43-BE82-C6E661807A8F}"/>
    <dgm:cxn modelId="{8D7D70DA-0B78-1C41-9F5B-C313D32171A3}" type="presOf" srcId="{E7DE3FBB-85F9-40D1-824C-553DD46FF571}" destId="{CAC6CA78-7CAE-4161-8C7D-F1D0D246D8B5}" srcOrd="0" destOrd="0" presId="urn:microsoft.com/office/officeart/2005/8/layout/orgChart1"/>
    <dgm:cxn modelId="{F8B2F2E2-5A1F-C543-BEBF-F63867E2332B}" type="presOf" srcId="{800BC2F1-1981-4E0C-92EA-DA2EC42104D5}" destId="{8BB1ECFF-4668-49FF-B313-17094FE9876A}" srcOrd="0" destOrd="0" presId="urn:microsoft.com/office/officeart/2005/8/layout/orgChart1"/>
    <dgm:cxn modelId="{FB8F98E3-6F13-424E-8F43-31751D3DDF27}" type="presOf" srcId="{64CB8398-9356-4705-A91B-D219C9B1DB2B}" destId="{63A125B6-4216-464A-8AF5-D5AB28A0F877}" srcOrd="0" destOrd="0" presId="urn:microsoft.com/office/officeart/2005/8/layout/orgChart1"/>
    <dgm:cxn modelId="{2887C4EA-DBD1-CB42-AE2D-46C763A58C99}" type="presOf" srcId="{24D9386B-3C45-4564-9724-2BA02ECDEEF8}" destId="{CF3D736B-06A2-4B3C-A72E-9ED077C3F258}" srcOrd="1" destOrd="0" presId="urn:microsoft.com/office/officeart/2005/8/layout/orgChart1"/>
    <dgm:cxn modelId="{3F5EC4EB-E581-AD4B-8995-3EA47DD6CC7A}" type="presOf" srcId="{ECC4BDA7-22D6-4106-88BF-7E3A859246CB}" destId="{7D10A0CF-F29C-47A3-8AEE-5FC93E10F7C4}" srcOrd="0" destOrd="0" presId="urn:microsoft.com/office/officeart/2005/8/layout/orgChart1"/>
    <dgm:cxn modelId="{BCA615F4-9FC2-5B4E-BA80-D53F24BB938B}" type="presOf" srcId="{E799F540-C02D-47CD-8444-089F1FB36072}" destId="{AA55C45C-20B2-43CC-8430-27EADC1EBEA6}" srcOrd="1" destOrd="0" presId="urn:microsoft.com/office/officeart/2005/8/layout/orgChart1"/>
    <dgm:cxn modelId="{AF58D4F8-6015-A044-B427-962B7AB34C85}" type="presOf" srcId="{0ED5C6A6-8363-474A-AFCB-459DD3C26699}" destId="{1CE4DA6E-BB71-9749-A2ED-C0E32E00A3E1}" srcOrd="0" destOrd="0" presId="urn:microsoft.com/office/officeart/2005/8/layout/orgChart1"/>
    <dgm:cxn modelId="{928ADEFA-7103-C64B-8E39-840F249229B7}" type="presOf" srcId="{5A0D5659-7DC3-3D47-A916-7F4DC509DB00}" destId="{2F9A7AF1-1C31-0742-83D1-9F34E6BF03E9}" srcOrd="0" destOrd="0" presId="urn:microsoft.com/office/officeart/2005/8/layout/orgChart1"/>
    <dgm:cxn modelId="{312A14FD-47CD-374C-A949-B229EFC35389}" type="presOf" srcId="{C6D693C6-307D-4E19-BDFD-E12391D44EF3}" destId="{7A71E413-9B9B-40CB-AAC9-827BBA81688E}" srcOrd="0" destOrd="0" presId="urn:microsoft.com/office/officeart/2005/8/layout/orgChart1"/>
    <dgm:cxn modelId="{1DDCBEFF-0E0D-5842-9E1A-DEB7CCB6B222}" type="presOf" srcId="{4A89AC44-B5B1-49D3-B73D-EF8B093F6807}" destId="{6C3FFC68-CF64-4AC8-80F2-F35373A4531F}" srcOrd="0" destOrd="0" presId="urn:microsoft.com/office/officeart/2005/8/layout/orgChart1"/>
    <dgm:cxn modelId="{E0BC5AF7-50F1-CE4E-923D-A4722D509169}" type="presParOf" srcId="{6FEEB28F-BCB0-45A2-9A14-D787B8DDF2B1}" destId="{D3A5315F-91D2-478D-8122-91C302D4DAD9}" srcOrd="0" destOrd="0" presId="urn:microsoft.com/office/officeart/2005/8/layout/orgChart1"/>
    <dgm:cxn modelId="{EB0092DF-5A67-894A-9987-4BE965F07401}" type="presParOf" srcId="{D3A5315F-91D2-478D-8122-91C302D4DAD9}" destId="{5B46373E-0AB1-49E1-8A0C-26C4686B6630}" srcOrd="0" destOrd="0" presId="urn:microsoft.com/office/officeart/2005/8/layout/orgChart1"/>
    <dgm:cxn modelId="{1899C0FA-8576-F348-AB8E-8D7212470921}" type="presParOf" srcId="{5B46373E-0AB1-49E1-8A0C-26C4686B6630}" destId="{8BB1ECFF-4668-49FF-B313-17094FE9876A}" srcOrd="0" destOrd="0" presId="urn:microsoft.com/office/officeart/2005/8/layout/orgChart1"/>
    <dgm:cxn modelId="{6F7ED50A-CD9A-C04C-B282-5198BD4C6FD3}" type="presParOf" srcId="{5B46373E-0AB1-49E1-8A0C-26C4686B6630}" destId="{5EF3B293-5291-4B27-B747-CBC47260CCB6}" srcOrd="1" destOrd="0" presId="urn:microsoft.com/office/officeart/2005/8/layout/orgChart1"/>
    <dgm:cxn modelId="{2A3486F2-9611-D740-ABFA-77F96929DF46}" type="presParOf" srcId="{D3A5315F-91D2-478D-8122-91C302D4DAD9}" destId="{4571AC1D-DC95-4ED7-9F7C-B04E783FAB4E}" srcOrd="1" destOrd="0" presId="urn:microsoft.com/office/officeart/2005/8/layout/orgChart1"/>
    <dgm:cxn modelId="{77D5D878-A8C7-6642-9B47-081E5174C8DB}" type="presParOf" srcId="{4571AC1D-DC95-4ED7-9F7C-B04E783FAB4E}" destId="{2E1E192C-D570-4C97-9380-B940F09D49E0}" srcOrd="0" destOrd="0" presId="urn:microsoft.com/office/officeart/2005/8/layout/orgChart1"/>
    <dgm:cxn modelId="{15B19460-DDDD-8D4C-BE81-266E10498F48}" type="presParOf" srcId="{4571AC1D-DC95-4ED7-9F7C-B04E783FAB4E}" destId="{7075BE02-FF36-45FB-A298-6F73DEC2A29D}" srcOrd="1" destOrd="0" presId="urn:microsoft.com/office/officeart/2005/8/layout/orgChart1"/>
    <dgm:cxn modelId="{34D7C818-082D-834A-A50B-2E06B27117D9}" type="presParOf" srcId="{7075BE02-FF36-45FB-A298-6F73DEC2A29D}" destId="{22347792-2899-4DD0-92E6-2E4EACA3385F}" srcOrd="0" destOrd="0" presId="urn:microsoft.com/office/officeart/2005/8/layout/orgChart1"/>
    <dgm:cxn modelId="{92D147D3-11A8-FC40-9CEB-4876C9AC523C}" type="presParOf" srcId="{22347792-2899-4DD0-92E6-2E4EACA3385F}" destId="{C8D0E7D5-B317-4117-A699-5774D7ABA546}" srcOrd="0" destOrd="0" presId="urn:microsoft.com/office/officeart/2005/8/layout/orgChart1"/>
    <dgm:cxn modelId="{4B9980D3-2D10-2647-A3D2-B3CE1FFD8853}" type="presParOf" srcId="{22347792-2899-4DD0-92E6-2E4EACA3385F}" destId="{F2342AC7-C538-487B-98C2-706B7DCFE8F1}" srcOrd="1" destOrd="0" presId="urn:microsoft.com/office/officeart/2005/8/layout/orgChart1"/>
    <dgm:cxn modelId="{DB1A3BF2-CD2E-7F49-8037-6DFD9FD46E15}" type="presParOf" srcId="{7075BE02-FF36-45FB-A298-6F73DEC2A29D}" destId="{E1F433AE-9C6E-477A-B4D0-1D062CC09334}" srcOrd="1" destOrd="0" presId="urn:microsoft.com/office/officeart/2005/8/layout/orgChart1"/>
    <dgm:cxn modelId="{9B2CE81E-B5FB-EA40-A974-1AA26E06F30F}" type="presParOf" srcId="{E1F433AE-9C6E-477A-B4D0-1D062CC09334}" destId="{CAC6CA78-7CAE-4161-8C7D-F1D0D246D8B5}" srcOrd="0" destOrd="0" presId="urn:microsoft.com/office/officeart/2005/8/layout/orgChart1"/>
    <dgm:cxn modelId="{98706537-EE2F-8140-BAE7-A9DD2FDFAEBC}" type="presParOf" srcId="{E1F433AE-9C6E-477A-B4D0-1D062CC09334}" destId="{1F35F935-971B-4A11-A149-0CCCA42D32A1}" srcOrd="1" destOrd="0" presId="urn:microsoft.com/office/officeart/2005/8/layout/orgChart1"/>
    <dgm:cxn modelId="{3AEC5B1D-8B07-8A46-9354-D8386696C43E}" type="presParOf" srcId="{1F35F935-971B-4A11-A149-0CCCA42D32A1}" destId="{6A796E02-DBB0-411B-8C5D-F1CE3A22FF3D}" srcOrd="0" destOrd="0" presId="urn:microsoft.com/office/officeart/2005/8/layout/orgChart1"/>
    <dgm:cxn modelId="{28082C68-401F-4044-A45F-CE9BE4F99C97}" type="presParOf" srcId="{6A796E02-DBB0-411B-8C5D-F1CE3A22FF3D}" destId="{936231AD-DD00-4945-9AF3-6417175A3CEC}" srcOrd="0" destOrd="0" presId="urn:microsoft.com/office/officeart/2005/8/layout/orgChart1"/>
    <dgm:cxn modelId="{64DA3E63-9184-804E-94F8-16A1ABD67880}" type="presParOf" srcId="{6A796E02-DBB0-411B-8C5D-F1CE3A22FF3D}" destId="{D89421E3-1E87-4638-B88C-4AC4BBC2A437}" srcOrd="1" destOrd="0" presId="urn:microsoft.com/office/officeart/2005/8/layout/orgChart1"/>
    <dgm:cxn modelId="{11B351A1-9D19-DC45-961A-D4E8E76DD1C5}" type="presParOf" srcId="{1F35F935-971B-4A11-A149-0CCCA42D32A1}" destId="{537B50F8-C829-4E79-BB95-BE37F986CA92}" srcOrd="1" destOrd="0" presId="urn:microsoft.com/office/officeart/2005/8/layout/orgChart1"/>
    <dgm:cxn modelId="{2E7E70BF-A765-D54B-930D-79BD53FCFC47}" type="presParOf" srcId="{1F35F935-971B-4A11-A149-0CCCA42D32A1}" destId="{80A34A53-47DB-443D-BEE3-0B1F1A4AE59B}" srcOrd="2" destOrd="0" presId="urn:microsoft.com/office/officeart/2005/8/layout/orgChart1"/>
    <dgm:cxn modelId="{0508CF40-E1D8-A141-BC3F-BE22C2E41F28}" type="presParOf" srcId="{E1F433AE-9C6E-477A-B4D0-1D062CC09334}" destId="{A307D833-87A6-4D60-8EC8-AFA92D1E1436}" srcOrd="2" destOrd="0" presId="urn:microsoft.com/office/officeart/2005/8/layout/orgChart1"/>
    <dgm:cxn modelId="{F59FEC8F-B0E7-ED44-BC80-388CD41696FC}" type="presParOf" srcId="{E1F433AE-9C6E-477A-B4D0-1D062CC09334}" destId="{3D9A5395-0C13-4281-AEA7-DD964D58DC72}" srcOrd="3" destOrd="0" presId="urn:microsoft.com/office/officeart/2005/8/layout/orgChart1"/>
    <dgm:cxn modelId="{696EA39B-FC66-644B-A57E-708CB7A0CDA7}" type="presParOf" srcId="{3D9A5395-0C13-4281-AEA7-DD964D58DC72}" destId="{0BBDF8CB-8559-45E9-AA5F-9E6F9F092C8A}" srcOrd="0" destOrd="0" presId="urn:microsoft.com/office/officeart/2005/8/layout/orgChart1"/>
    <dgm:cxn modelId="{B3538741-3966-DB45-AD50-AC8F7C7F05F1}" type="presParOf" srcId="{0BBDF8CB-8559-45E9-AA5F-9E6F9F092C8A}" destId="{6C3FFC68-CF64-4AC8-80F2-F35373A4531F}" srcOrd="0" destOrd="0" presId="urn:microsoft.com/office/officeart/2005/8/layout/orgChart1"/>
    <dgm:cxn modelId="{0A80EF58-8FE4-3E44-8C6C-500BB59A1CE7}" type="presParOf" srcId="{0BBDF8CB-8559-45E9-AA5F-9E6F9F092C8A}" destId="{C40429AE-3CCF-475F-8252-6F5212807D4D}" srcOrd="1" destOrd="0" presId="urn:microsoft.com/office/officeart/2005/8/layout/orgChart1"/>
    <dgm:cxn modelId="{2937DF78-7E45-DF4C-9F98-7F715DBBB571}" type="presParOf" srcId="{3D9A5395-0C13-4281-AEA7-DD964D58DC72}" destId="{8EEC7BE3-0271-439E-947E-16AF65242378}" srcOrd="1" destOrd="0" presId="urn:microsoft.com/office/officeart/2005/8/layout/orgChart1"/>
    <dgm:cxn modelId="{D0896830-6635-444D-9A3A-9644931FB3B9}" type="presParOf" srcId="{3D9A5395-0C13-4281-AEA7-DD964D58DC72}" destId="{191D9517-BF95-44BA-AC42-3C4ECD982F20}" srcOrd="2" destOrd="0" presId="urn:microsoft.com/office/officeart/2005/8/layout/orgChart1"/>
    <dgm:cxn modelId="{1982EF03-B28F-5C4E-B068-11704D22C9C2}" type="presParOf" srcId="{E1F433AE-9C6E-477A-B4D0-1D062CC09334}" destId="{7D10A0CF-F29C-47A3-8AEE-5FC93E10F7C4}" srcOrd="4" destOrd="0" presId="urn:microsoft.com/office/officeart/2005/8/layout/orgChart1"/>
    <dgm:cxn modelId="{F655085A-7B7F-8D40-9E11-4B3FA681A79A}" type="presParOf" srcId="{E1F433AE-9C6E-477A-B4D0-1D062CC09334}" destId="{5D09F934-CC25-4BE7-ADBA-FF74DCEEF4F5}" srcOrd="5" destOrd="0" presId="urn:microsoft.com/office/officeart/2005/8/layout/orgChart1"/>
    <dgm:cxn modelId="{D6FDDF97-4BE3-2543-B124-7204724BA9DF}" type="presParOf" srcId="{5D09F934-CC25-4BE7-ADBA-FF74DCEEF4F5}" destId="{F47396F9-8AD5-4280-88FF-37E4749D1D25}" srcOrd="0" destOrd="0" presId="urn:microsoft.com/office/officeart/2005/8/layout/orgChart1"/>
    <dgm:cxn modelId="{C0038999-6A9B-DC49-8104-2174479D9A4E}" type="presParOf" srcId="{F47396F9-8AD5-4280-88FF-37E4749D1D25}" destId="{2E49C913-4494-45C9-A951-E49A9E90D37A}" srcOrd="0" destOrd="0" presId="urn:microsoft.com/office/officeart/2005/8/layout/orgChart1"/>
    <dgm:cxn modelId="{54AD729C-F56F-1848-A612-804C416E767A}" type="presParOf" srcId="{F47396F9-8AD5-4280-88FF-37E4749D1D25}" destId="{24A31000-663F-43EF-9389-3942632D3AA1}" srcOrd="1" destOrd="0" presId="urn:microsoft.com/office/officeart/2005/8/layout/orgChart1"/>
    <dgm:cxn modelId="{8F07CFA2-77F5-3146-B7E7-B189BAE18780}" type="presParOf" srcId="{5D09F934-CC25-4BE7-ADBA-FF74DCEEF4F5}" destId="{5FF3B1D7-01C9-4BE6-890A-4BC73BABD457}" srcOrd="1" destOrd="0" presId="urn:microsoft.com/office/officeart/2005/8/layout/orgChart1"/>
    <dgm:cxn modelId="{603950CD-D920-454F-BB79-5391A5FEBCD4}" type="presParOf" srcId="{5D09F934-CC25-4BE7-ADBA-FF74DCEEF4F5}" destId="{A939FED0-E15F-41DB-A834-711AFFEA0429}" srcOrd="2" destOrd="0" presId="urn:microsoft.com/office/officeart/2005/8/layout/orgChart1"/>
    <dgm:cxn modelId="{6C56D6E6-BED3-0C4B-B8EF-6F85F1EFA2A6}" type="presParOf" srcId="{7075BE02-FF36-45FB-A298-6F73DEC2A29D}" destId="{FC585BF9-A9E5-471A-BCA4-A067304AF56D}" srcOrd="2" destOrd="0" presId="urn:microsoft.com/office/officeart/2005/8/layout/orgChart1"/>
    <dgm:cxn modelId="{9DA571E2-0BC6-1B4B-BDE4-A3606B7F1CAF}" type="presParOf" srcId="{4571AC1D-DC95-4ED7-9F7C-B04E783FAB4E}" destId="{6A3DA133-5C93-402B-A463-E065D02A30BA}" srcOrd="2" destOrd="0" presId="urn:microsoft.com/office/officeart/2005/8/layout/orgChart1"/>
    <dgm:cxn modelId="{81779ED5-5F1F-5648-847E-4BEC9D0BA58C}" type="presParOf" srcId="{4571AC1D-DC95-4ED7-9F7C-B04E783FAB4E}" destId="{9D6ACB15-416E-4219-B91D-4C2ADE29F6BC}" srcOrd="3" destOrd="0" presId="urn:microsoft.com/office/officeart/2005/8/layout/orgChart1"/>
    <dgm:cxn modelId="{CFC9E50C-6253-ED4D-9468-E1320266D01E}" type="presParOf" srcId="{9D6ACB15-416E-4219-B91D-4C2ADE29F6BC}" destId="{7171376E-B74D-4721-A486-128E0CF69472}" srcOrd="0" destOrd="0" presId="urn:microsoft.com/office/officeart/2005/8/layout/orgChart1"/>
    <dgm:cxn modelId="{31456B9C-13FD-6A4C-B7EF-CCFC8239EBE1}" type="presParOf" srcId="{7171376E-B74D-4721-A486-128E0CF69472}" destId="{6DC115EA-21F2-4D7B-B76C-00F68E64720C}" srcOrd="0" destOrd="0" presId="urn:microsoft.com/office/officeart/2005/8/layout/orgChart1"/>
    <dgm:cxn modelId="{38EBC9C1-172B-1A46-9EAA-A03EC81713A3}" type="presParOf" srcId="{7171376E-B74D-4721-A486-128E0CF69472}" destId="{AA55C45C-20B2-43CC-8430-27EADC1EBEA6}" srcOrd="1" destOrd="0" presId="urn:microsoft.com/office/officeart/2005/8/layout/orgChart1"/>
    <dgm:cxn modelId="{4DE63B6E-8191-3240-948F-0C5BB454D681}" type="presParOf" srcId="{9D6ACB15-416E-4219-B91D-4C2ADE29F6BC}" destId="{E9467B6D-B840-4B16-A46E-32584FC68D1A}" srcOrd="1" destOrd="0" presId="urn:microsoft.com/office/officeart/2005/8/layout/orgChart1"/>
    <dgm:cxn modelId="{42A4DD6A-4383-A543-8230-EECA4DD6F077}" type="presParOf" srcId="{E9467B6D-B840-4B16-A46E-32584FC68D1A}" destId="{FBDF6F04-557A-3F44-B1D8-296CE0E22EB3}" srcOrd="0" destOrd="0" presId="urn:microsoft.com/office/officeart/2005/8/layout/orgChart1"/>
    <dgm:cxn modelId="{42F71230-C56F-4D42-8AB3-2ED77791B196}" type="presParOf" srcId="{E9467B6D-B840-4B16-A46E-32584FC68D1A}" destId="{9A690461-69C2-BB48-982B-3C1A18E6F486}" srcOrd="1" destOrd="0" presId="urn:microsoft.com/office/officeart/2005/8/layout/orgChart1"/>
    <dgm:cxn modelId="{0914517E-23DC-BC43-A35F-A6C3DFA41480}" type="presParOf" srcId="{9A690461-69C2-BB48-982B-3C1A18E6F486}" destId="{E242B2E5-7C51-FD49-88EE-C16DDEFF7D31}" srcOrd="0" destOrd="0" presId="urn:microsoft.com/office/officeart/2005/8/layout/orgChart1"/>
    <dgm:cxn modelId="{98FB2675-7F1A-CC43-BCFB-92051E489EA3}" type="presParOf" srcId="{E242B2E5-7C51-FD49-88EE-C16DDEFF7D31}" destId="{24C12C3A-8A0E-D745-8A2E-0FAE7B10C060}" srcOrd="0" destOrd="0" presId="urn:microsoft.com/office/officeart/2005/8/layout/orgChart1"/>
    <dgm:cxn modelId="{C302C848-FA55-6F47-950A-D288D71F9931}" type="presParOf" srcId="{E242B2E5-7C51-FD49-88EE-C16DDEFF7D31}" destId="{0757231D-AAD5-D949-A54D-0D45ABE34A9D}" srcOrd="1" destOrd="0" presId="urn:microsoft.com/office/officeart/2005/8/layout/orgChart1"/>
    <dgm:cxn modelId="{4799EB98-2455-0444-95C9-4FAF558E4BEF}" type="presParOf" srcId="{9A690461-69C2-BB48-982B-3C1A18E6F486}" destId="{E552F640-CA76-AD48-9895-B41B85DAF513}" srcOrd="1" destOrd="0" presId="urn:microsoft.com/office/officeart/2005/8/layout/orgChart1"/>
    <dgm:cxn modelId="{2AD2071C-CFC8-AC47-93AD-241521B49F0D}" type="presParOf" srcId="{9A690461-69C2-BB48-982B-3C1A18E6F486}" destId="{1F9D2DFA-65AE-7E48-AA6E-425D039A2C5E}" srcOrd="2" destOrd="0" presId="urn:microsoft.com/office/officeart/2005/8/layout/orgChart1"/>
    <dgm:cxn modelId="{22806B4B-516A-CC41-B9AA-00E5ECD9888B}" type="presParOf" srcId="{E9467B6D-B840-4B16-A46E-32584FC68D1A}" destId="{D6C8A0C9-43E8-4C76-B26E-F96DC1B74C40}" srcOrd="2" destOrd="0" presId="urn:microsoft.com/office/officeart/2005/8/layout/orgChart1"/>
    <dgm:cxn modelId="{51BFE03E-58C2-8247-A097-9E1CD9A125B4}" type="presParOf" srcId="{E9467B6D-B840-4B16-A46E-32584FC68D1A}" destId="{BB1A9B45-DDDB-4063-BDD6-AED902494CFE}" srcOrd="3" destOrd="0" presId="urn:microsoft.com/office/officeart/2005/8/layout/orgChart1"/>
    <dgm:cxn modelId="{8FB394CF-4606-4348-96B2-5A388FB3F847}" type="presParOf" srcId="{BB1A9B45-DDDB-4063-BDD6-AED902494CFE}" destId="{53163D8E-7D67-4723-B278-6F51F357D675}" srcOrd="0" destOrd="0" presId="urn:microsoft.com/office/officeart/2005/8/layout/orgChart1"/>
    <dgm:cxn modelId="{5BB3E5D0-28B8-6A4E-8B6A-926323C8FE65}" type="presParOf" srcId="{53163D8E-7D67-4723-B278-6F51F357D675}" destId="{D1CFB19B-470D-48DC-A085-45FC3AEA14EB}" srcOrd="0" destOrd="0" presId="urn:microsoft.com/office/officeart/2005/8/layout/orgChart1"/>
    <dgm:cxn modelId="{ECD1C084-62B0-CF4D-8920-E64E3B4CAF2A}" type="presParOf" srcId="{53163D8E-7D67-4723-B278-6F51F357D675}" destId="{A01CEB58-7462-443C-ABEC-B80C0F322A84}" srcOrd="1" destOrd="0" presId="urn:microsoft.com/office/officeart/2005/8/layout/orgChart1"/>
    <dgm:cxn modelId="{4E79BCC5-9CC6-4B47-BDB8-1B2039C7F514}" type="presParOf" srcId="{BB1A9B45-DDDB-4063-BDD6-AED902494CFE}" destId="{26A6332D-761E-483F-9B4F-F317B43C21A5}" srcOrd="1" destOrd="0" presId="urn:microsoft.com/office/officeart/2005/8/layout/orgChart1"/>
    <dgm:cxn modelId="{83EB6FAF-5E0C-8642-874A-6480131942A6}" type="presParOf" srcId="{BB1A9B45-DDDB-4063-BDD6-AED902494CFE}" destId="{D76C2E04-0019-4386-A41D-E6C92078C220}" srcOrd="2" destOrd="0" presId="urn:microsoft.com/office/officeart/2005/8/layout/orgChart1"/>
    <dgm:cxn modelId="{C64161D6-2ACB-AC47-98B2-A99A14E41165}" type="presParOf" srcId="{E9467B6D-B840-4B16-A46E-32584FC68D1A}" destId="{7C8C13AE-8D13-4ECD-8894-DD95696D5637}" srcOrd="4" destOrd="0" presId="urn:microsoft.com/office/officeart/2005/8/layout/orgChart1"/>
    <dgm:cxn modelId="{B6020B4A-EA80-6A4B-BB87-5061288A97DC}" type="presParOf" srcId="{E9467B6D-B840-4B16-A46E-32584FC68D1A}" destId="{50EFFDBA-29F1-4C34-A114-51988AA22332}" srcOrd="5" destOrd="0" presId="urn:microsoft.com/office/officeart/2005/8/layout/orgChart1"/>
    <dgm:cxn modelId="{03B0FF9B-66FC-7346-8511-AD176630DFED}" type="presParOf" srcId="{50EFFDBA-29F1-4C34-A114-51988AA22332}" destId="{A8A3C877-66BE-400E-BF74-FEB0E3435164}" srcOrd="0" destOrd="0" presId="urn:microsoft.com/office/officeart/2005/8/layout/orgChart1"/>
    <dgm:cxn modelId="{9912CF2E-F072-9848-A6C3-E550EAC9283D}" type="presParOf" srcId="{A8A3C877-66BE-400E-BF74-FEB0E3435164}" destId="{60B7536A-C852-4CB0-9BE2-CD9FEE7D31B5}" srcOrd="0" destOrd="0" presId="urn:microsoft.com/office/officeart/2005/8/layout/orgChart1"/>
    <dgm:cxn modelId="{7E316C47-923F-C048-8842-FDF41434B7F0}" type="presParOf" srcId="{A8A3C877-66BE-400E-BF74-FEB0E3435164}" destId="{CF3D736B-06A2-4B3C-A72E-9ED077C3F258}" srcOrd="1" destOrd="0" presId="urn:microsoft.com/office/officeart/2005/8/layout/orgChart1"/>
    <dgm:cxn modelId="{B1B5CFD6-F312-2E44-9BBB-42CEFFF49AD2}" type="presParOf" srcId="{50EFFDBA-29F1-4C34-A114-51988AA22332}" destId="{443C08F8-0F4D-4615-A138-BD4BE048CC6E}" srcOrd="1" destOrd="0" presId="urn:microsoft.com/office/officeart/2005/8/layout/orgChart1"/>
    <dgm:cxn modelId="{1DA90C13-367C-1947-81DC-B80D30D8BCFB}" type="presParOf" srcId="{50EFFDBA-29F1-4C34-A114-51988AA22332}" destId="{2ABCE5D6-27B0-4929-8995-F6CBC8BE63DE}" srcOrd="2" destOrd="0" presId="urn:microsoft.com/office/officeart/2005/8/layout/orgChart1"/>
    <dgm:cxn modelId="{83EBEFF6-8BBC-A340-B083-BD9A4D0398DA}" type="presParOf" srcId="{9D6ACB15-416E-4219-B91D-4C2ADE29F6BC}" destId="{E2BA9C7A-2CFA-49CA-84D3-2461C61035AF}" srcOrd="2" destOrd="0" presId="urn:microsoft.com/office/officeart/2005/8/layout/orgChart1"/>
    <dgm:cxn modelId="{9F9A4B79-C3B7-F544-A1DE-8B7AC386FAAE}" type="presParOf" srcId="{4571AC1D-DC95-4ED7-9F7C-B04E783FAB4E}" destId="{7388D131-3B38-414C-9397-52098F5DECC6}" srcOrd="4" destOrd="0" presId="urn:microsoft.com/office/officeart/2005/8/layout/orgChart1"/>
    <dgm:cxn modelId="{2F7BA487-2D9A-5A42-B0A1-61B07AFE9CE9}" type="presParOf" srcId="{4571AC1D-DC95-4ED7-9F7C-B04E783FAB4E}" destId="{3CC6800C-A729-BE45-95A6-B7B1CACD2478}" srcOrd="5" destOrd="0" presId="urn:microsoft.com/office/officeart/2005/8/layout/orgChart1"/>
    <dgm:cxn modelId="{8FF1614E-DD0D-0342-98AB-451F7BEF7E7D}" type="presParOf" srcId="{3CC6800C-A729-BE45-95A6-B7B1CACD2478}" destId="{CE8C9F2C-8B19-3547-8FC5-99ECFB58DDA9}" srcOrd="0" destOrd="0" presId="urn:microsoft.com/office/officeart/2005/8/layout/orgChart1"/>
    <dgm:cxn modelId="{D8743A3E-EBD3-E047-8086-AE76609DED25}" type="presParOf" srcId="{CE8C9F2C-8B19-3547-8FC5-99ECFB58DDA9}" destId="{1CE4DA6E-BB71-9749-A2ED-C0E32E00A3E1}" srcOrd="0" destOrd="0" presId="urn:microsoft.com/office/officeart/2005/8/layout/orgChart1"/>
    <dgm:cxn modelId="{64AE810C-7CE9-0147-809C-38F14F71EC85}" type="presParOf" srcId="{CE8C9F2C-8B19-3547-8FC5-99ECFB58DDA9}" destId="{9D170B05-368F-DA4D-9651-F1F17739EE84}" srcOrd="1" destOrd="0" presId="urn:microsoft.com/office/officeart/2005/8/layout/orgChart1"/>
    <dgm:cxn modelId="{4B532673-DAA1-464E-B4ED-8D8628C46D1C}" type="presParOf" srcId="{3CC6800C-A729-BE45-95A6-B7B1CACD2478}" destId="{B3C738F7-5AAA-8544-948F-49E45966961D}" srcOrd="1" destOrd="0" presId="urn:microsoft.com/office/officeart/2005/8/layout/orgChart1"/>
    <dgm:cxn modelId="{D711C290-FAC4-2945-8907-D1D839AF9AB1}" type="presParOf" srcId="{B3C738F7-5AAA-8544-948F-49E45966961D}" destId="{2F9A7AF1-1C31-0742-83D1-9F34E6BF03E9}" srcOrd="0" destOrd="0" presId="urn:microsoft.com/office/officeart/2005/8/layout/orgChart1"/>
    <dgm:cxn modelId="{86E1EC54-7F29-1C49-A606-A957A7C9ED1C}" type="presParOf" srcId="{B3C738F7-5AAA-8544-948F-49E45966961D}" destId="{FFB25A60-4ABF-E149-8D73-3CE082E4B996}" srcOrd="1" destOrd="0" presId="urn:microsoft.com/office/officeart/2005/8/layout/orgChart1"/>
    <dgm:cxn modelId="{4854B81B-0E0F-CC4D-85DF-21FDD5B3B03B}" type="presParOf" srcId="{FFB25A60-4ABF-E149-8D73-3CE082E4B996}" destId="{E6E14223-0B4F-2A4E-B543-19CDDE64E2A0}" srcOrd="0" destOrd="0" presId="urn:microsoft.com/office/officeart/2005/8/layout/orgChart1"/>
    <dgm:cxn modelId="{C66575E8-5CE8-984E-BF1E-4A90581DD69E}" type="presParOf" srcId="{E6E14223-0B4F-2A4E-B543-19CDDE64E2A0}" destId="{CD3CA714-41A2-9247-8205-65049422B9C0}" srcOrd="0" destOrd="0" presId="urn:microsoft.com/office/officeart/2005/8/layout/orgChart1"/>
    <dgm:cxn modelId="{1D857E1F-A4DA-474E-BDDD-5B353440C974}" type="presParOf" srcId="{E6E14223-0B4F-2A4E-B543-19CDDE64E2A0}" destId="{0FCC65F6-5B09-CD46-BB59-3FBD7DDEEE0A}" srcOrd="1" destOrd="0" presId="urn:microsoft.com/office/officeart/2005/8/layout/orgChart1"/>
    <dgm:cxn modelId="{A62C5F3A-6436-9E45-BD63-D2C4E131A3C3}" type="presParOf" srcId="{FFB25A60-4ABF-E149-8D73-3CE082E4B996}" destId="{F0742DE0-8B86-BD48-B489-249E7D799381}" srcOrd="1" destOrd="0" presId="urn:microsoft.com/office/officeart/2005/8/layout/orgChart1"/>
    <dgm:cxn modelId="{76E68336-3721-8044-83C2-FB8900CC7A9D}" type="presParOf" srcId="{FFB25A60-4ABF-E149-8D73-3CE082E4B996}" destId="{1C4E12D9-48AB-2E47-A968-8F342FDBDF78}" srcOrd="2" destOrd="0" presId="urn:microsoft.com/office/officeart/2005/8/layout/orgChart1"/>
    <dgm:cxn modelId="{553356BE-0D68-E54B-8F65-1AC6D57695D8}" type="presParOf" srcId="{3CC6800C-A729-BE45-95A6-B7B1CACD2478}" destId="{9AA770FE-F04B-5947-9FAF-391636FCA9FB}" srcOrd="2" destOrd="0" presId="urn:microsoft.com/office/officeart/2005/8/layout/orgChart1"/>
    <dgm:cxn modelId="{68E8914C-CD19-4E49-81B9-BA3EF76498FA}" type="presParOf" srcId="{4571AC1D-DC95-4ED7-9F7C-B04E783FAB4E}" destId="{FB62CD86-A1E0-43FD-9BEE-783BB94B3C78}" srcOrd="6" destOrd="0" presId="urn:microsoft.com/office/officeart/2005/8/layout/orgChart1"/>
    <dgm:cxn modelId="{A08403A1-8B8D-3D45-A6E2-1852A2710CD1}" type="presParOf" srcId="{4571AC1D-DC95-4ED7-9F7C-B04E783FAB4E}" destId="{5A0F2E4D-BDEE-46F5-85C6-2940CAE06E8E}" srcOrd="7" destOrd="0" presId="urn:microsoft.com/office/officeart/2005/8/layout/orgChart1"/>
    <dgm:cxn modelId="{FF40FFCF-4013-1442-95AE-B72241B45D98}" type="presParOf" srcId="{5A0F2E4D-BDEE-46F5-85C6-2940CAE06E8E}" destId="{37431D62-D21E-4C5F-A46E-E2B7988D213A}" srcOrd="0" destOrd="0" presId="urn:microsoft.com/office/officeart/2005/8/layout/orgChart1"/>
    <dgm:cxn modelId="{473B382B-AD3C-874F-AF6E-B4EE4A07C5D3}" type="presParOf" srcId="{37431D62-D21E-4C5F-A46E-E2B7988D213A}" destId="{63A125B6-4216-464A-8AF5-D5AB28A0F877}" srcOrd="0" destOrd="0" presId="urn:microsoft.com/office/officeart/2005/8/layout/orgChart1"/>
    <dgm:cxn modelId="{244F9591-1972-504A-A67F-2F2DCA3D184A}" type="presParOf" srcId="{37431D62-D21E-4C5F-A46E-E2B7988D213A}" destId="{DB52E405-0B3E-42D6-A175-7622DAFD0BD6}" srcOrd="1" destOrd="0" presId="urn:microsoft.com/office/officeart/2005/8/layout/orgChart1"/>
    <dgm:cxn modelId="{5CBCC0B8-EECA-7F43-9687-A9FD6137AADC}" type="presParOf" srcId="{5A0F2E4D-BDEE-46F5-85C6-2940CAE06E8E}" destId="{DC4F82CA-F6C9-49AB-A255-BE875C2E6598}" srcOrd="1" destOrd="0" presId="urn:microsoft.com/office/officeart/2005/8/layout/orgChart1"/>
    <dgm:cxn modelId="{5C38225F-A77C-ED40-80D2-40CCDCCF3432}" type="presParOf" srcId="{DC4F82CA-F6C9-49AB-A255-BE875C2E6598}" destId="{7A71E413-9B9B-40CB-AAC9-827BBA81688E}" srcOrd="0" destOrd="0" presId="urn:microsoft.com/office/officeart/2005/8/layout/orgChart1"/>
    <dgm:cxn modelId="{618CBEB0-EB01-9545-8114-D7D50F1116C1}" type="presParOf" srcId="{DC4F82CA-F6C9-49AB-A255-BE875C2E6598}" destId="{0EAD9B8C-CB8C-41C1-BE6F-A8CBF43C5D9B}" srcOrd="1" destOrd="0" presId="urn:microsoft.com/office/officeart/2005/8/layout/orgChart1"/>
    <dgm:cxn modelId="{C1C50EE3-BC6A-4E4B-88AE-198DEF743A99}" type="presParOf" srcId="{0EAD9B8C-CB8C-41C1-BE6F-A8CBF43C5D9B}" destId="{1BA1DBE4-C250-48D4-B1F6-4E6075669CDD}" srcOrd="0" destOrd="0" presId="urn:microsoft.com/office/officeart/2005/8/layout/orgChart1"/>
    <dgm:cxn modelId="{3E976B3E-FE52-7C48-BE3A-0E250859D95F}" type="presParOf" srcId="{1BA1DBE4-C250-48D4-B1F6-4E6075669CDD}" destId="{6F930F54-5422-41D3-A0A7-ED52237AFBE2}" srcOrd="0" destOrd="0" presId="urn:microsoft.com/office/officeart/2005/8/layout/orgChart1"/>
    <dgm:cxn modelId="{02898F21-951E-AD42-886F-A160EDD59176}" type="presParOf" srcId="{1BA1DBE4-C250-48D4-B1F6-4E6075669CDD}" destId="{0663B53A-89B2-4FD5-8912-036446696EA6}" srcOrd="1" destOrd="0" presId="urn:microsoft.com/office/officeart/2005/8/layout/orgChart1"/>
    <dgm:cxn modelId="{73DA66CA-BFAC-954F-B1B9-9068C5126F15}" type="presParOf" srcId="{0EAD9B8C-CB8C-41C1-BE6F-A8CBF43C5D9B}" destId="{4F0EAA30-D489-48F5-89F3-B190B79B97CC}" srcOrd="1" destOrd="0" presId="urn:microsoft.com/office/officeart/2005/8/layout/orgChart1"/>
    <dgm:cxn modelId="{ADAA4911-6BEE-2A4E-91D1-E329819460C0}" type="presParOf" srcId="{0EAD9B8C-CB8C-41C1-BE6F-A8CBF43C5D9B}" destId="{A1BFFB38-31BF-4824-BAF6-E46280216EDB}" srcOrd="2" destOrd="0" presId="urn:microsoft.com/office/officeart/2005/8/layout/orgChart1"/>
    <dgm:cxn modelId="{CC210E7F-40E8-6F48-8D16-644B10F2ED1A}" type="presParOf" srcId="{DC4F82CA-F6C9-49AB-A255-BE875C2E6598}" destId="{9A01EC46-38B1-4418-B3C5-E1F9373E3165}" srcOrd="2" destOrd="0" presId="urn:microsoft.com/office/officeart/2005/8/layout/orgChart1"/>
    <dgm:cxn modelId="{0EA416C6-5316-2744-BA18-148C6CC0A2B2}" type="presParOf" srcId="{DC4F82CA-F6C9-49AB-A255-BE875C2E6598}" destId="{54D6919B-CF52-41B4-A275-0EED2B82A371}" srcOrd="3" destOrd="0" presId="urn:microsoft.com/office/officeart/2005/8/layout/orgChart1"/>
    <dgm:cxn modelId="{01656661-24B6-A649-BB13-8563D8A7AE93}" type="presParOf" srcId="{54D6919B-CF52-41B4-A275-0EED2B82A371}" destId="{4C548D99-08B4-4651-B714-4E4356BE5129}" srcOrd="0" destOrd="0" presId="urn:microsoft.com/office/officeart/2005/8/layout/orgChart1"/>
    <dgm:cxn modelId="{329DF8D0-40D3-3741-84C2-FDFE4670F8CE}" type="presParOf" srcId="{4C548D99-08B4-4651-B714-4E4356BE5129}" destId="{F928BA9C-7339-45ED-A786-5D3ACEAF34BE}" srcOrd="0" destOrd="0" presId="urn:microsoft.com/office/officeart/2005/8/layout/orgChart1"/>
    <dgm:cxn modelId="{C90F812E-56D0-2A4D-A740-5D2FEC433E67}" type="presParOf" srcId="{4C548D99-08B4-4651-B714-4E4356BE5129}" destId="{E6AA66F1-17CD-4E43-BC41-3B79825C555D}" srcOrd="1" destOrd="0" presId="urn:microsoft.com/office/officeart/2005/8/layout/orgChart1"/>
    <dgm:cxn modelId="{6B89F3D4-101B-C04E-A107-7017307D2479}" type="presParOf" srcId="{54D6919B-CF52-41B4-A275-0EED2B82A371}" destId="{EC2782BF-6B59-42BA-8D95-07276CA3C60C}" srcOrd="1" destOrd="0" presId="urn:microsoft.com/office/officeart/2005/8/layout/orgChart1"/>
    <dgm:cxn modelId="{0E1A1DCB-6DB2-9A47-A77A-4B829D46B544}" type="presParOf" srcId="{54D6919B-CF52-41B4-A275-0EED2B82A371}" destId="{E6E85AFD-774C-4815-9247-6982B8474F48}" srcOrd="2" destOrd="0" presId="urn:microsoft.com/office/officeart/2005/8/layout/orgChart1"/>
    <dgm:cxn modelId="{94C38D36-CF85-8C45-978E-FF4252DAA8F9}" type="presParOf" srcId="{5A0F2E4D-BDEE-46F5-85C6-2940CAE06E8E}" destId="{6C0E83AD-B259-4516-84FC-394A8FFCDBB1}" srcOrd="2" destOrd="0" presId="urn:microsoft.com/office/officeart/2005/8/layout/orgChart1"/>
    <dgm:cxn modelId="{0EAD73FE-9AE8-E84E-B5D2-E3DB2C9F59DD}" type="presParOf" srcId="{4571AC1D-DC95-4ED7-9F7C-B04E783FAB4E}" destId="{45CE46E7-9349-4702-A656-676BCF9E2B80}" srcOrd="8" destOrd="0" presId="urn:microsoft.com/office/officeart/2005/8/layout/orgChart1"/>
    <dgm:cxn modelId="{198A589F-6E57-094A-8210-84082BF0C6C9}" type="presParOf" srcId="{4571AC1D-DC95-4ED7-9F7C-B04E783FAB4E}" destId="{DA3D5740-57B9-457B-B5DA-BBE1DEAA3D22}" srcOrd="9" destOrd="0" presId="urn:microsoft.com/office/officeart/2005/8/layout/orgChart1"/>
    <dgm:cxn modelId="{AA853AA1-21A7-E045-903C-A1F91715E344}" type="presParOf" srcId="{DA3D5740-57B9-457B-B5DA-BBE1DEAA3D22}" destId="{18399DA5-613C-4FDD-AC7F-01C9A16DC43C}" srcOrd="0" destOrd="0" presId="urn:microsoft.com/office/officeart/2005/8/layout/orgChart1"/>
    <dgm:cxn modelId="{B88613D6-FFF3-3145-B75A-26847BEA6D1F}" type="presParOf" srcId="{18399DA5-613C-4FDD-AC7F-01C9A16DC43C}" destId="{283204A9-0989-45A3-9369-ADE37661C856}" srcOrd="0" destOrd="0" presId="urn:microsoft.com/office/officeart/2005/8/layout/orgChart1"/>
    <dgm:cxn modelId="{B4ADE841-B93F-6044-8BFE-D54E8491E70A}" type="presParOf" srcId="{18399DA5-613C-4FDD-AC7F-01C9A16DC43C}" destId="{89185502-9D59-4415-A83B-2EABFFB78553}" srcOrd="1" destOrd="0" presId="urn:microsoft.com/office/officeart/2005/8/layout/orgChart1"/>
    <dgm:cxn modelId="{EBD262C6-8DCF-7045-99D3-D2E6528A9833}" type="presParOf" srcId="{DA3D5740-57B9-457B-B5DA-BBE1DEAA3D22}" destId="{1B78E529-0292-40DE-9B0F-1F00472C87E5}" srcOrd="1" destOrd="0" presId="urn:microsoft.com/office/officeart/2005/8/layout/orgChart1"/>
    <dgm:cxn modelId="{1DA52B6B-24E9-0241-BD83-36B9CDDB1AD8}" type="presParOf" srcId="{1B78E529-0292-40DE-9B0F-1F00472C87E5}" destId="{C3D392D8-CF97-4FCA-927B-D0ECC36B8D97}" srcOrd="0" destOrd="0" presId="urn:microsoft.com/office/officeart/2005/8/layout/orgChart1"/>
    <dgm:cxn modelId="{45BBC516-EEFF-6F4A-BC37-6097E9D1EA87}" type="presParOf" srcId="{1B78E529-0292-40DE-9B0F-1F00472C87E5}" destId="{30CA66EE-6AC3-4198-A44B-BE5038C8F239}" srcOrd="1" destOrd="0" presId="urn:microsoft.com/office/officeart/2005/8/layout/orgChart1"/>
    <dgm:cxn modelId="{F2972582-3498-B842-BAE1-7724D5ABE823}" type="presParOf" srcId="{30CA66EE-6AC3-4198-A44B-BE5038C8F239}" destId="{15433A11-A0B4-442B-B6D5-6F05154D626D}" srcOrd="0" destOrd="0" presId="urn:microsoft.com/office/officeart/2005/8/layout/orgChart1"/>
    <dgm:cxn modelId="{DDAAD0C6-FAAF-104B-9813-B55662CB393F}" type="presParOf" srcId="{15433A11-A0B4-442B-B6D5-6F05154D626D}" destId="{C9439919-E9CB-4D53-B96C-6F9DA4EB841E}" srcOrd="0" destOrd="0" presId="urn:microsoft.com/office/officeart/2005/8/layout/orgChart1"/>
    <dgm:cxn modelId="{5D0CDF00-4790-6C40-A7C3-DC9990BE0094}" type="presParOf" srcId="{15433A11-A0B4-442B-B6D5-6F05154D626D}" destId="{85957024-8DFB-4785-B83B-99BB7EB897FE}" srcOrd="1" destOrd="0" presId="urn:microsoft.com/office/officeart/2005/8/layout/orgChart1"/>
    <dgm:cxn modelId="{0008A701-53D4-D247-8CC6-BF83C0AD8FB4}" type="presParOf" srcId="{30CA66EE-6AC3-4198-A44B-BE5038C8F239}" destId="{8CFA51A2-14B2-40BF-8248-C0BB3B5F4E62}" srcOrd="1" destOrd="0" presId="urn:microsoft.com/office/officeart/2005/8/layout/orgChart1"/>
    <dgm:cxn modelId="{AC83ADBE-A2FF-B54D-AD6F-64F9D07A35F4}" type="presParOf" srcId="{30CA66EE-6AC3-4198-A44B-BE5038C8F239}" destId="{2BC7AADD-065E-4FC4-B2C6-89EF35B3B499}" srcOrd="2" destOrd="0" presId="urn:microsoft.com/office/officeart/2005/8/layout/orgChart1"/>
    <dgm:cxn modelId="{7C3E2FD1-6391-5547-A5FC-4725DF079149}" type="presParOf" srcId="{1B78E529-0292-40DE-9B0F-1F00472C87E5}" destId="{ACE644C9-0058-4B60-9600-C4D6421C7482}" srcOrd="2" destOrd="0" presId="urn:microsoft.com/office/officeart/2005/8/layout/orgChart1"/>
    <dgm:cxn modelId="{76BA0C77-4A74-F546-983A-8E4BEF9ADA7F}" type="presParOf" srcId="{1B78E529-0292-40DE-9B0F-1F00472C87E5}" destId="{2A3683BB-6D99-409E-B27F-B74E8A8FEE98}" srcOrd="3" destOrd="0" presId="urn:microsoft.com/office/officeart/2005/8/layout/orgChart1"/>
    <dgm:cxn modelId="{F8541841-E3A6-7541-AF0C-8593D77E0689}" type="presParOf" srcId="{2A3683BB-6D99-409E-B27F-B74E8A8FEE98}" destId="{4C82C98F-58BA-4DB4-812C-784EDA72051E}" srcOrd="0" destOrd="0" presId="urn:microsoft.com/office/officeart/2005/8/layout/orgChart1"/>
    <dgm:cxn modelId="{8B536B30-F7BB-0644-B1A5-DD4887F85D20}" type="presParOf" srcId="{4C82C98F-58BA-4DB4-812C-784EDA72051E}" destId="{850F9F66-1015-4C1A-A03E-8B765BAF707E}" srcOrd="0" destOrd="0" presId="urn:microsoft.com/office/officeart/2005/8/layout/orgChart1"/>
    <dgm:cxn modelId="{861FBB57-807C-6B4B-AFD2-063F6830F329}" type="presParOf" srcId="{4C82C98F-58BA-4DB4-812C-784EDA72051E}" destId="{84B3FE93-00A6-440E-9A2C-4F801026D988}" srcOrd="1" destOrd="0" presId="urn:microsoft.com/office/officeart/2005/8/layout/orgChart1"/>
    <dgm:cxn modelId="{78206B95-F98D-C942-AC8F-149FE399C4D4}" type="presParOf" srcId="{2A3683BB-6D99-409E-B27F-B74E8A8FEE98}" destId="{500BAFD2-0EB3-4930-8FF9-7717439A72D6}" srcOrd="1" destOrd="0" presId="urn:microsoft.com/office/officeart/2005/8/layout/orgChart1"/>
    <dgm:cxn modelId="{F30A64F9-E9E1-2147-A785-98E9A94E7286}" type="presParOf" srcId="{2A3683BB-6D99-409E-B27F-B74E8A8FEE98}" destId="{4421566A-0504-4381-86AC-761B7227D262}" srcOrd="2" destOrd="0" presId="urn:microsoft.com/office/officeart/2005/8/layout/orgChart1"/>
    <dgm:cxn modelId="{44711B64-7C0A-824C-843A-2A5A8DD29A3E}" type="presParOf" srcId="{DA3D5740-57B9-457B-B5DA-BBE1DEAA3D22}" destId="{7BB344F2-FDFC-450D-B150-1953F15DE0CD}" srcOrd="2" destOrd="0" presId="urn:microsoft.com/office/officeart/2005/8/layout/orgChart1"/>
    <dgm:cxn modelId="{EE22A927-AC7A-F94E-AD29-332966DB5106}" type="presParOf" srcId="{D3A5315F-91D2-478D-8122-91C302D4DAD9}" destId="{5634C6C6-37A0-4B4E-BE27-53C76C380B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644C9-0058-4B60-9600-C4D6421C7482}">
      <dsp:nvSpPr>
        <dsp:cNvPr id="0" name=""/>
        <dsp:cNvSpPr/>
      </dsp:nvSpPr>
      <dsp:spPr>
        <a:xfrm>
          <a:off x="9062839" y="1966898"/>
          <a:ext cx="281879" cy="1888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8367"/>
              </a:lnTo>
              <a:lnTo>
                <a:pt x="281879" y="18883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392D8-CF97-4FCA-927B-D0ECC36B8D97}">
      <dsp:nvSpPr>
        <dsp:cNvPr id="0" name=""/>
        <dsp:cNvSpPr/>
      </dsp:nvSpPr>
      <dsp:spPr>
        <a:xfrm>
          <a:off x="9062839" y="1966898"/>
          <a:ext cx="281879" cy="742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435"/>
              </a:lnTo>
              <a:lnTo>
                <a:pt x="281879" y="7424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CE46E7-9349-4702-A656-676BCF9E2B80}">
      <dsp:nvSpPr>
        <dsp:cNvPr id="0" name=""/>
        <dsp:cNvSpPr/>
      </dsp:nvSpPr>
      <dsp:spPr>
        <a:xfrm>
          <a:off x="5378243" y="820966"/>
          <a:ext cx="4436275" cy="3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468"/>
              </a:lnTo>
              <a:lnTo>
                <a:pt x="4436275" y="169468"/>
              </a:lnTo>
              <a:lnTo>
                <a:pt x="4436275" y="3389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1EC46-38B1-4418-B3C5-E1F9373E3165}">
      <dsp:nvSpPr>
        <dsp:cNvPr id="0" name=""/>
        <dsp:cNvSpPr/>
      </dsp:nvSpPr>
      <dsp:spPr>
        <a:xfrm>
          <a:off x="6844701" y="1966898"/>
          <a:ext cx="281879" cy="1888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8367"/>
              </a:lnTo>
              <a:lnTo>
                <a:pt x="281879" y="18883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71E413-9B9B-40CB-AAC9-827BBA81688E}">
      <dsp:nvSpPr>
        <dsp:cNvPr id="0" name=""/>
        <dsp:cNvSpPr/>
      </dsp:nvSpPr>
      <dsp:spPr>
        <a:xfrm>
          <a:off x="6844701" y="1966898"/>
          <a:ext cx="281879" cy="742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435"/>
              </a:lnTo>
              <a:lnTo>
                <a:pt x="281879" y="7424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D86-A1E0-43FD-9BEE-783BB94B3C78}">
      <dsp:nvSpPr>
        <dsp:cNvPr id="0" name=""/>
        <dsp:cNvSpPr/>
      </dsp:nvSpPr>
      <dsp:spPr>
        <a:xfrm>
          <a:off x="5378243" y="820966"/>
          <a:ext cx="2218137" cy="338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468"/>
              </a:lnTo>
              <a:lnTo>
                <a:pt x="2218137" y="169468"/>
              </a:lnTo>
              <a:lnTo>
                <a:pt x="2218137" y="3389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9A7AF1-1C31-0742-83D1-9F34E6BF03E9}">
      <dsp:nvSpPr>
        <dsp:cNvPr id="0" name=""/>
        <dsp:cNvSpPr/>
      </dsp:nvSpPr>
      <dsp:spPr>
        <a:xfrm>
          <a:off x="4626563" y="1966898"/>
          <a:ext cx="281879" cy="742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435"/>
              </a:lnTo>
              <a:lnTo>
                <a:pt x="281879" y="7424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8D131-3B38-414C-9397-52098F5DECC6}">
      <dsp:nvSpPr>
        <dsp:cNvPr id="0" name=""/>
        <dsp:cNvSpPr/>
      </dsp:nvSpPr>
      <dsp:spPr>
        <a:xfrm>
          <a:off x="5332523" y="820966"/>
          <a:ext cx="91440" cy="338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9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C13AE-8D13-4ECD-8894-DD95696D5637}">
      <dsp:nvSpPr>
        <dsp:cNvPr id="0" name=""/>
        <dsp:cNvSpPr/>
      </dsp:nvSpPr>
      <dsp:spPr>
        <a:xfrm>
          <a:off x="2408426" y="1966898"/>
          <a:ext cx="281879" cy="3034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4299"/>
              </a:lnTo>
              <a:lnTo>
                <a:pt x="281879" y="3034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C8A0C9-43E8-4C76-B26E-F96DC1B74C40}">
      <dsp:nvSpPr>
        <dsp:cNvPr id="0" name=""/>
        <dsp:cNvSpPr/>
      </dsp:nvSpPr>
      <dsp:spPr>
        <a:xfrm>
          <a:off x="2408426" y="1966898"/>
          <a:ext cx="267370" cy="1888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8367"/>
              </a:lnTo>
              <a:lnTo>
                <a:pt x="267370" y="18883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F6F04-557A-3F44-B1D8-296CE0E22EB3}">
      <dsp:nvSpPr>
        <dsp:cNvPr id="0" name=""/>
        <dsp:cNvSpPr/>
      </dsp:nvSpPr>
      <dsp:spPr>
        <a:xfrm>
          <a:off x="2408426" y="1966898"/>
          <a:ext cx="281879" cy="742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435"/>
              </a:lnTo>
              <a:lnTo>
                <a:pt x="281879" y="7424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DA133-5C93-402B-A463-E065D02A30BA}">
      <dsp:nvSpPr>
        <dsp:cNvPr id="0" name=""/>
        <dsp:cNvSpPr/>
      </dsp:nvSpPr>
      <dsp:spPr>
        <a:xfrm>
          <a:off x="3160106" y="820966"/>
          <a:ext cx="2218137" cy="338937"/>
        </a:xfrm>
        <a:custGeom>
          <a:avLst/>
          <a:gdLst/>
          <a:ahLst/>
          <a:cxnLst/>
          <a:rect l="0" t="0" r="0" b="0"/>
          <a:pathLst>
            <a:path>
              <a:moveTo>
                <a:pt x="2218137" y="0"/>
              </a:moveTo>
              <a:lnTo>
                <a:pt x="2218137" y="169468"/>
              </a:lnTo>
              <a:lnTo>
                <a:pt x="0" y="169468"/>
              </a:lnTo>
              <a:lnTo>
                <a:pt x="0" y="3389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10A0CF-F29C-47A3-8AEE-5FC93E10F7C4}">
      <dsp:nvSpPr>
        <dsp:cNvPr id="0" name=""/>
        <dsp:cNvSpPr/>
      </dsp:nvSpPr>
      <dsp:spPr>
        <a:xfrm>
          <a:off x="190288" y="1966898"/>
          <a:ext cx="281879" cy="3034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4299"/>
              </a:lnTo>
              <a:lnTo>
                <a:pt x="281879" y="3034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7D833-87A6-4D60-8EC8-AFA92D1E1436}">
      <dsp:nvSpPr>
        <dsp:cNvPr id="0" name=""/>
        <dsp:cNvSpPr/>
      </dsp:nvSpPr>
      <dsp:spPr>
        <a:xfrm>
          <a:off x="190288" y="1966898"/>
          <a:ext cx="281879" cy="1888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8367"/>
              </a:lnTo>
              <a:lnTo>
                <a:pt x="281879" y="18883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6CA78-7CAE-4161-8C7D-F1D0D246D8B5}">
      <dsp:nvSpPr>
        <dsp:cNvPr id="0" name=""/>
        <dsp:cNvSpPr/>
      </dsp:nvSpPr>
      <dsp:spPr>
        <a:xfrm>
          <a:off x="190288" y="1966898"/>
          <a:ext cx="281879" cy="7424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2435"/>
              </a:lnTo>
              <a:lnTo>
                <a:pt x="281879" y="7424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E192C-D570-4C97-9380-B940F09D49E0}">
      <dsp:nvSpPr>
        <dsp:cNvPr id="0" name=""/>
        <dsp:cNvSpPr/>
      </dsp:nvSpPr>
      <dsp:spPr>
        <a:xfrm>
          <a:off x="941968" y="820966"/>
          <a:ext cx="4436275" cy="338937"/>
        </a:xfrm>
        <a:custGeom>
          <a:avLst/>
          <a:gdLst/>
          <a:ahLst/>
          <a:cxnLst/>
          <a:rect l="0" t="0" r="0" b="0"/>
          <a:pathLst>
            <a:path>
              <a:moveTo>
                <a:pt x="4436275" y="0"/>
              </a:moveTo>
              <a:lnTo>
                <a:pt x="4436275" y="169468"/>
              </a:lnTo>
              <a:lnTo>
                <a:pt x="0" y="169468"/>
              </a:lnTo>
              <a:lnTo>
                <a:pt x="0" y="3389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1ECFF-4668-49FF-B313-17094FE9876A}">
      <dsp:nvSpPr>
        <dsp:cNvPr id="0" name=""/>
        <dsp:cNvSpPr/>
      </dsp:nvSpPr>
      <dsp:spPr>
        <a:xfrm>
          <a:off x="4070420" y="13971"/>
          <a:ext cx="2615646" cy="806994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Division Commissioner</a:t>
          </a:r>
        </a:p>
      </dsp:txBody>
      <dsp:txXfrm>
        <a:off x="4070420" y="13971"/>
        <a:ext cx="2615646" cy="806994"/>
      </dsp:txXfrm>
    </dsp:sp>
    <dsp:sp modelId="{C8D0E7D5-B317-4117-A699-5774D7ABA546}">
      <dsp:nvSpPr>
        <dsp:cNvPr id="0" name=""/>
        <dsp:cNvSpPr/>
      </dsp:nvSpPr>
      <dsp:spPr>
        <a:xfrm>
          <a:off x="2368" y="1159903"/>
          <a:ext cx="1879199" cy="806994"/>
        </a:xfrm>
        <a:prstGeom prst="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Deputy Division Commissioner</a:t>
          </a:r>
        </a:p>
      </dsp:txBody>
      <dsp:txXfrm>
        <a:off x="2368" y="1159903"/>
        <a:ext cx="1879199" cy="806994"/>
      </dsp:txXfrm>
    </dsp:sp>
    <dsp:sp modelId="{936231AD-DD00-4945-9AF3-6417175A3CEC}">
      <dsp:nvSpPr>
        <dsp:cNvPr id="0" name=""/>
        <dsp:cNvSpPr/>
      </dsp:nvSpPr>
      <dsp:spPr>
        <a:xfrm>
          <a:off x="472168" y="2305836"/>
          <a:ext cx="1613989" cy="806994"/>
        </a:xfrm>
        <a:prstGeom prst="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LQ / YLQ Support</a:t>
          </a:r>
        </a:p>
      </dsp:txBody>
      <dsp:txXfrm>
        <a:off x="472168" y="2305836"/>
        <a:ext cx="1613989" cy="806994"/>
      </dsp:txXfrm>
    </dsp:sp>
    <dsp:sp modelId="{6C3FFC68-CF64-4AC8-80F2-F35373A4531F}">
      <dsp:nvSpPr>
        <dsp:cNvPr id="0" name=""/>
        <dsp:cNvSpPr/>
      </dsp:nvSpPr>
      <dsp:spPr>
        <a:xfrm>
          <a:off x="472168" y="3451768"/>
          <a:ext cx="1613989" cy="806994"/>
        </a:xfrm>
        <a:prstGeom prst="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LDP Forms</a:t>
          </a:r>
        </a:p>
      </dsp:txBody>
      <dsp:txXfrm>
        <a:off x="472168" y="3451768"/>
        <a:ext cx="1613989" cy="806994"/>
      </dsp:txXfrm>
    </dsp:sp>
    <dsp:sp modelId="{2E49C913-4494-45C9-A951-E49A9E90D37A}">
      <dsp:nvSpPr>
        <dsp:cNvPr id="0" name=""/>
        <dsp:cNvSpPr/>
      </dsp:nvSpPr>
      <dsp:spPr>
        <a:xfrm>
          <a:off x="472168" y="4597700"/>
          <a:ext cx="1613989" cy="806994"/>
        </a:xfrm>
        <a:prstGeom prst="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</a:rPr>
            <a:t>Brownie Units </a:t>
          </a:r>
          <a:r>
            <a:rPr lang="en-GB" sz="160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Support</a:t>
          </a:r>
        </a:p>
      </dsp:txBody>
      <dsp:txXfrm>
        <a:off x="472168" y="4597700"/>
        <a:ext cx="1613989" cy="806994"/>
      </dsp:txXfrm>
    </dsp:sp>
    <dsp:sp modelId="{6DC115EA-21F2-4D7B-B76C-00F68E64720C}">
      <dsp:nvSpPr>
        <dsp:cNvPr id="0" name=""/>
        <dsp:cNvSpPr/>
      </dsp:nvSpPr>
      <dsp:spPr>
        <a:xfrm>
          <a:off x="2220506" y="1159903"/>
          <a:ext cx="1879199" cy="806994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Deputy Division Commissioner</a:t>
          </a:r>
        </a:p>
      </dsp:txBody>
      <dsp:txXfrm>
        <a:off x="2220506" y="1159903"/>
        <a:ext cx="1879199" cy="806994"/>
      </dsp:txXfrm>
    </dsp:sp>
    <dsp:sp modelId="{24C12C3A-8A0E-D745-8A2E-0FAE7B10C060}">
      <dsp:nvSpPr>
        <dsp:cNvPr id="0" name=""/>
        <dsp:cNvSpPr/>
      </dsp:nvSpPr>
      <dsp:spPr>
        <a:xfrm>
          <a:off x="2690306" y="2305836"/>
          <a:ext cx="1613989" cy="806994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GAW Support</a:t>
          </a:r>
        </a:p>
      </dsp:txBody>
      <dsp:txXfrm>
        <a:off x="2690306" y="2305836"/>
        <a:ext cx="1613989" cy="806994"/>
      </dsp:txXfrm>
    </dsp:sp>
    <dsp:sp modelId="{D1CFB19B-470D-48DC-A085-45FC3AEA14EB}">
      <dsp:nvSpPr>
        <dsp:cNvPr id="0" name=""/>
        <dsp:cNvSpPr/>
      </dsp:nvSpPr>
      <dsp:spPr>
        <a:xfrm>
          <a:off x="2675796" y="3451768"/>
          <a:ext cx="1613989" cy="806994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RENS</a:t>
          </a:r>
        </a:p>
      </dsp:txBody>
      <dsp:txXfrm>
        <a:off x="2675796" y="3451768"/>
        <a:ext cx="1613989" cy="806994"/>
      </dsp:txXfrm>
    </dsp:sp>
    <dsp:sp modelId="{60B7536A-C852-4CB0-9BE2-CD9FEE7D31B5}">
      <dsp:nvSpPr>
        <dsp:cNvPr id="0" name=""/>
        <dsp:cNvSpPr/>
      </dsp:nvSpPr>
      <dsp:spPr>
        <a:xfrm>
          <a:off x="2690306" y="4597700"/>
          <a:ext cx="1613989" cy="806994"/>
        </a:xfrm>
        <a:prstGeom prst="rect">
          <a:avLst/>
        </a:prstGeom>
        <a:gradFill rotWithShape="1">
          <a:gsLst>
            <a:gs pos="0">
              <a:schemeClr val="accent5">
                <a:satMod val="103000"/>
                <a:lumMod val="102000"/>
                <a:tint val="94000"/>
              </a:schemeClr>
            </a:gs>
            <a:gs pos="50000">
              <a:schemeClr val="accent5">
                <a:satMod val="110000"/>
                <a:lumMod val="100000"/>
                <a:shade val="100000"/>
              </a:schemeClr>
            </a:gs>
            <a:gs pos="100000">
              <a:schemeClr val="accent5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Rainbow</a:t>
          </a:r>
          <a:r>
            <a:rPr lang="en-GB" sz="1600" kern="1200" dirty="0">
              <a:solidFill>
                <a:schemeClr val="bg1"/>
              </a:solidFill>
            </a:rPr>
            <a:t> Units Support</a:t>
          </a:r>
        </a:p>
      </dsp:txBody>
      <dsp:txXfrm>
        <a:off x="2690306" y="4597700"/>
        <a:ext cx="1613989" cy="806994"/>
      </dsp:txXfrm>
    </dsp:sp>
    <dsp:sp modelId="{1CE4DA6E-BB71-9749-A2ED-C0E32E00A3E1}">
      <dsp:nvSpPr>
        <dsp:cNvPr id="0" name=""/>
        <dsp:cNvSpPr/>
      </dsp:nvSpPr>
      <dsp:spPr>
        <a:xfrm>
          <a:off x="4438643" y="1159903"/>
          <a:ext cx="1879199" cy="806994"/>
        </a:xfrm>
        <a:prstGeom prst="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Assistant Division Commissioner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 </a:t>
          </a:r>
        </a:p>
      </dsp:txBody>
      <dsp:txXfrm>
        <a:off x="4438643" y="1159903"/>
        <a:ext cx="1879199" cy="806994"/>
      </dsp:txXfrm>
    </dsp:sp>
    <dsp:sp modelId="{CD3CA714-41A2-9247-8205-65049422B9C0}">
      <dsp:nvSpPr>
        <dsp:cNvPr id="0" name=""/>
        <dsp:cNvSpPr/>
      </dsp:nvSpPr>
      <dsp:spPr>
        <a:xfrm>
          <a:off x="4908443" y="2305836"/>
          <a:ext cx="1613989" cy="806994"/>
        </a:xfrm>
        <a:prstGeom prst="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Guide / Ranger Units Support</a:t>
          </a:r>
        </a:p>
      </dsp:txBody>
      <dsp:txXfrm>
        <a:off x="4908443" y="2305836"/>
        <a:ext cx="1613989" cy="806994"/>
      </dsp:txXfrm>
    </dsp:sp>
    <dsp:sp modelId="{63A125B6-4216-464A-8AF5-D5AB28A0F877}">
      <dsp:nvSpPr>
        <dsp:cNvPr id="0" name=""/>
        <dsp:cNvSpPr/>
      </dsp:nvSpPr>
      <dsp:spPr>
        <a:xfrm>
          <a:off x="6656781" y="1159903"/>
          <a:ext cx="1879199" cy="806994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bg1"/>
              </a:solidFill>
            </a:rPr>
            <a:t>Membership Growth Co-Ordinator</a:t>
          </a:r>
        </a:p>
      </dsp:txBody>
      <dsp:txXfrm>
        <a:off x="6656781" y="1159903"/>
        <a:ext cx="1879199" cy="806994"/>
      </dsp:txXfrm>
    </dsp:sp>
    <dsp:sp modelId="{6F930F54-5422-41D3-A0A7-ED52237AFBE2}">
      <dsp:nvSpPr>
        <dsp:cNvPr id="0" name=""/>
        <dsp:cNvSpPr/>
      </dsp:nvSpPr>
      <dsp:spPr>
        <a:xfrm>
          <a:off x="7126581" y="2305836"/>
          <a:ext cx="1613989" cy="806994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New Volunteer Enquiries</a:t>
          </a:r>
        </a:p>
      </dsp:txBody>
      <dsp:txXfrm>
        <a:off x="7126581" y="2305836"/>
        <a:ext cx="1613989" cy="806994"/>
      </dsp:txXfrm>
    </dsp:sp>
    <dsp:sp modelId="{F928BA9C-7339-45ED-A786-5D3ACEAF34BE}">
      <dsp:nvSpPr>
        <dsp:cNvPr id="0" name=""/>
        <dsp:cNvSpPr/>
      </dsp:nvSpPr>
      <dsp:spPr>
        <a:xfrm>
          <a:off x="7126581" y="3451768"/>
          <a:ext cx="1613989" cy="806994"/>
        </a:xfrm>
        <a:prstGeom prst="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Division ID Verifiers</a:t>
          </a:r>
        </a:p>
      </dsp:txBody>
      <dsp:txXfrm>
        <a:off x="7126581" y="3451768"/>
        <a:ext cx="1613989" cy="806994"/>
      </dsp:txXfrm>
    </dsp:sp>
    <dsp:sp modelId="{283204A9-0989-45A3-9369-ADE37661C856}">
      <dsp:nvSpPr>
        <dsp:cNvPr id="0" name=""/>
        <dsp:cNvSpPr/>
      </dsp:nvSpPr>
      <dsp:spPr>
        <a:xfrm>
          <a:off x="8874919" y="1159903"/>
          <a:ext cx="1879199" cy="806994"/>
        </a:xfrm>
        <a:prstGeom prst="rect">
          <a:avLst/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chemeClr val="tx1"/>
              </a:solidFill>
            </a:rPr>
            <a:t>Division Treasurer</a:t>
          </a:r>
        </a:p>
      </dsp:txBody>
      <dsp:txXfrm>
        <a:off x="8874919" y="1159903"/>
        <a:ext cx="1879199" cy="806994"/>
      </dsp:txXfrm>
    </dsp:sp>
    <dsp:sp modelId="{C9439919-E9CB-4D53-B96C-6F9DA4EB841E}">
      <dsp:nvSpPr>
        <dsp:cNvPr id="0" name=""/>
        <dsp:cNvSpPr/>
      </dsp:nvSpPr>
      <dsp:spPr>
        <a:xfrm>
          <a:off x="9344719" y="2305836"/>
          <a:ext cx="1613989" cy="806994"/>
        </a:xfrm>
        <a:prstGeom prst="rect">
          <a:avLst/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YE Accounts Checking &amp; Support</a:t>
          </a:r>
        </a:p>
      </dsp:txBody>
      <dsp:txXfrm>
        <a:off x="9344719" y="2305836"/>
        <a:ext cx="1613989" cy="806994"/>
      </dsp:txXfrm>
    </dsp:sp>
    <dsp:sp modelId="{850F9F66-1015-4C1A-A03E-8B765BAF707E}">
      <dsp:nvSpPr>
        <dsp:cNvPr id="0" name=""/>
        <dsp:cNvSpPr/>
      </dsp:nvSpPr>
      <dsp:spPr>
        <a:xfrm>
          <a:off x="9344719" y="3451768"/>
          <a:ext cx="1613989" cy="806994"/>
        </a:xfrm>
        <a:prstGeom prst="rect">
          <a:avLst/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Annual Subscription Support</a:t>
          </a:r>
        </a:p>
      </dsp:txBody>
      <dsp:txXfrm>
        <a:off x="9344719" y="3451768"/>
        <a:ext cx="1613989" cy="806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49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0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7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32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96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1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52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85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03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29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42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B15DB-1794-489D-B91A-4B370678CF55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0E41-E079-4F70-8D5C-96A28D0B0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2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4F27535-A15F-4A2B-95B5-2BB13EA15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4538542"/>
              </p:ext>
            </p:extLst>
          </p:nvPr>
        </p:nvGraphicFramePr>
        <p:xfrm>
          <a:off x="527537" y="719666"/>
          <a:ext cx="1096107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831782" y="41425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21DA13-5AFE-594B-AFFF-53A3BFC4AE71}"/>
              </a:ext>
            </a:extLst>
          </p:cNvPr>
          <p:cNvSpPr txBox="1"/>
          <p:nvPr/>
        </p:nvSpPr>
        <p:spPr>
          <a:xfrm>
            <a:off x="269631" y="187569"/>
            <a:ext cx="337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Division Structure</a:t>
            </a:r>
          </a:p>
        </p:txBody>
      </p:sp>
    </p:spTree>
    <p:extLst>
      <p:ext uri="{BB962C8B-B14F-4D97-AF65-F5344CB8AC3E}">
        <p14:creationId xmlns:p14="http://schemas.microsoft.com/office/powerpoint/2010/main" val="4280602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56209b-417d-449a-a58f-d8220c067089" xsi:nil="true"/>
    <lcf76f155ced4ddcb4097134ff3c332f xmlns="3c65cf8f-370c-4415-bb93-1e220ead72d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582A69E271F842A0C35D235911770A" ma:contentTypeVersion="20" ma:contentTypeDescription="Create a new document." ma:contentTypeScope="" ma:versionID="1a02440a653ab4dc0928a363885af580">
  <xsd:schema xmlns:xsd="http://www.w3.org/2001/XMLSchema" xmlns:xs="http://www.w3.org/2001/XMLSchema" xmlns:p="http://schemas.microsoft.com/office/2006/metadata/properties" xmlns:ns2="3c65cf8f-370c-4415-bb93-1e220ead72dd" xmlns:ns3="bd56209b-417d-449a-a58f-d8220c067089" targetNamespace="http://schemas.microsoft.com/office/2006/metadata/properties" ma:root="true" ma:fieldsID="3a5b80099905b8c8693debd9e0137e91" ns2:_="" ns3:_="">
    <xsd:import namespace="3c65cf8f-370c-4415-bb93-1e220ead72dd"/>
    <xsd:import namespace="bd56209b-417d-449a-a58f-d8220c0670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cf8f-370c-4415-bb93-1e220ead72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3e05212-43e8-4e11-86eb-cd85f6e20a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56209b-417d-449a-a58f-d8220c06708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f794d65-5e87-47f5-858f-d7e6170c2526}" ma:internalName="TaxCatchAll" ma:showField="CatchAllData" ma:web="bd56209b-417d-449a-a58f-d8220c0670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B6F3C3-EE63-4AB5-A49F-CD3B5AA521E7}">
  <ds:schemaRefs>
    <ds:schemaRef ds:uri="http://schemas.microsoft.com/office/2006/metadata/properties"/>
    <ds:schemaRef ds:uri="http://schemas.microsoft.com/office/infopath/2007/PartnerControls"/>
    <ds:schemaRef ds:uri="bd56209b-417d-449a-a58f-d8220c067089"/>
    <ds:schemaRef ds:uri="3c65cf8f-370c-4415-bb93-1e220ead72dd"/>
  </ds:schemaRefs>
</ds:datastoreItem>
</file>

<file path=customXml/itemProps2.xml><?xml version="1.0" encoding="utf-8"?>
<ds:datastoreItem xmlns:ds="http://schemas.openxmlformats.org/officeDocument/2006/customXml" ds:itemID="{FBB7FF43-9932-4DE4-8098-43EC5D0C05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1311E7-9A5D-4519-B696-525233D47E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65cf8f-370c-4415-bb93-1e220ead72dd"/>
    <ds:schemaRef ds:uri="bd56209b-417d-449a-a58f-d8220c067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Fielden</dc:creator>
  <cp:lastModifiedBy>Davina Scholefield</cp:lastModifiedBy>
  <cp:revision>33</cp:revision>
  <cp:lastPrinted>2020-02-10T16:08:10Z</cp:lastPrinted>
  <dcterms:created xsi:type="dcterms:W3CDTF">2019-11-01T15:56:11Z</dcterms:created>
  <dcterms:modified xsi:type="dcterms:W3CDTF">2025-07-31T13:10:13Z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0x0101009F582A69E271F842A0C35D235911770A</vt:lpwstr>
  </property>
</Properties>
</file>